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1537DB-ED50-456A-9EDF-986D683F4C0E}" type="datetimeFigureOut">
              <a:rPr lang="fr-FR" smtClean="0"/>
              <a:pPr/>
              <a:t>11/11/2013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3C5AA3-7398-459D-9061-B81FA59AAD0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234" y="2248996"/>
            <a:ext cx="87655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GLYCOPROTEINES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486916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Dr SAADI - OUSLIM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251520" y="2606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UNIVERSITE D’ORAN</a:t>
            </a:r>
          </a:p>
          <a:p>
            <a:r>
              <a:rPr lang="fr-FR" dirty="0" smtClean="0"/>
              <a:t>FACULTE DE MEDECINE</a:t>
            </a:r>
          </a:p>
          <a:p>
            <a:r>
              <a:rPr lang="fr-FR" dirty="0" smtClean="0"/>
              <a:t>SERVICE DE BIOCHIMIE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</a:rPr>
              <a:t>I / Définition et Généralités: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Se sont des hétéroprotéines, résultant de l’union covalente entre fonction glucidique et protéinique.</a:t>
            </a:r>
          </a:p>
          <a:p>
            <a:pPr>
              <a:buNone/>
            </a:pPr>
            <a:r>
              <a:rPr lang="fr-FR" dirty="0" smtClean="0"/>
              <a:t>Les glucides sont de faible taille fixés sur des polypeptides.</a:t>
            </a:r>
          </a:p>
          <a:p>
            <a:pPr>
              <a:buNone/>
            </a:pPr>
            <a:r>
              <a:rPr lang="fr-FR" dirty="0" smtClean="0">
                <a:solidFill>
                  <a:srgbClr val="FF0066"/>
                </a:solidFill>
              </a:rPr>
              <a:t>On parle de glycoprotéines si les glucides dépasse 5 </a:t>
            </a:r>
            <a:r>
              <a:rPr lang="ar-DZ" dirty="0" err="1" smtClean="0">
                <a:solidFill>
                  <a:srgbClr val="FF0066"/>
                </a:solidFill>
                <a:latin typeface="Arial"/>
                <a:cs typeface="Arial"/>
              </a:rPr>
              <a:t>٪</a:t>
            </a:r>
            <a:r>
              <a:rPr lang="fr-FR" dirty="0" smtClean="0">
                <a:solidFill>
                  <a:srgbClr val="FF0066"/>
                </a:solidFill>
                <a:latin typeface="Arial"/>
                <a:cs typeface="Arial"/>
              </a:rPr>
              <a:t> de la molécule ( il peut atteindre 40</a:t>
            </a:r>
            <a:r>
              <a:rPr lang="ar-DZ" dirty="0" err="1" smtClean="0">
                <a:solidFill>
                  <a:srgbClr val="FF0066"/>
                </a:solidFill>
                <a:latin typeface="Arial"/>
                <a:cs typeface="Arial"/>
              </a:rPr>
              <a:t>٪</a:t>
            </a:r>
            <a:r>
              <a:rPr lang="fr-FR" dirty="0" smtClean="0">
                <a:solidFill>
                  <a:srgbClr val="FF0066"/>
                </a:solidFill>
                <a:latin typeface="Arial"/>
                <a:cs typeface="Arial"/>
              </a:rPr>
              <a:t>)</a:t>
            </a:r>
            <a:endParaRPr lang="fr-FR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-99392"/>
            <a:ext cx="8534400" cy="75895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Différences entre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764704"/>
            <a:ext cx="8842248" cy="590465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    </a:t>
            </a:r>
            <a:r>
              <a:rPr lang="fr-FR" u="sng" dirty="0" smtClean="0">
                <a:solidFill>
                  <a:srgbClr val="FF0066"/>
                </a:solidFill>
              </a:rPr>
              <a:t>Glycoprotéine</a:t>
            </a:r>
            <a:r>
              <a:rPr lang="fr-FR" u="sng" dirty="0" smtClean="0"/>
              <a:t> </a:t>
            </a:r>
            <a:r>
              <a:rPr lang="fr-FR" dirty="0" smtClean="0"/>
              <a:t>                                    </a:t>
            </a:r>
          </a:p>
          <a:p>
            <a:pPr>
              <a:buNone/>
            </a:pPr>
            <a:r>
              <a:rPr lang="fr-FR" smtClean="0"/>
              <a:t>Courtes </a:t>
            </a:r>
            <a:r>
              <a:rPr lang="fr-FR" smtClean="0"/>
              <a:t>chaines </a:t>
            </a:r>
            <a:r>
              <a:rPr lang="fr-FR" dirty="0" smtClean="0"/>
              <a:t>glucidiques sont réunies à des structures polypeptidiques de PM: 20.000</a:t>
            </a:r>
          </a:p>
          <a:p>
            <a:pPr>
              <a:buNone/>
            </a:pPr>
            <a:r>
              <a:rPr lang="fr-FR" dirty="0" smtClean="0"/>
              <a:t>          </a:t>
            </a:r>
            <a:r>
              <a:rPr lang="fr-FR" i="1" dirty="0" smtClean="0">
                <a:solidFill>
                  <a:srgbClr val="0070C0"/>
                </a:solidFill>
              </a:rPr>
              <a:t>Glucides  PM:1000</a:t>
            </a:r>
          </a:p>
          <a:p>
            <a:pPr>
              <a:buNone/>
            </a:pPr>
            <a:r>
              <a:rPr lang="fr-FR" i="1" dirty="0" smtClean="0">
                <a:solidFill>
                  <a:srgbClr val="FF0066"/>
                </a:solidFill>
              </a:rPr>
              <a:t>                                                                    Protéine:20.000</a:t>
            </a:r>
          </a:p>
          <a:p>
            <a:pPr>
              <a:buNone/>
            </a:pPr>
            <a:r>
              <a:rPr lang="fr-FR" i="1" dirty="0" smtClean="0">
                <a:solidFill>
                  <a:srgbClr val="FF0066"/>
                </a:solidFill>
              </a:rPr>
              <a:t>Glycopeptides                     </a:t>
            </a:r>
            <a:r>
              <a:rPr lang="fr-FR" i="1" dirty="0" smtClean="0">
                <a:solidFill>
                  <a:srgbClr val="0070C0"/>
                </a:solidFill>
              </a:rPr>
              <a:t>glucides PM:1000</a:t>
            </a:r>
          </a:p>
          <a:p>
            <a:pPr>
              <a:buFont typeface="Wingdings" pitchFamily="2" charset="2"/>
              <a:buChar char="v"/>
            </a:pPr>
            <a:r>
              <a:rPr lang="fr-FR" i="1" dirty="0" smtClean="0">
                <a:solidFill>
                  <a:srgbClr val="FF0066"/>
                </a:solidFill>
              </a:rPr>
              <a:t>    </a:t>
            </a:r>
            <a:r>
              <a:rPr lang="fr-FR" i="1" u="sng" dirty="0" smtClean="0">
                <a:solidFill>
                  <a:srgbClr val="0070C0"/>
                </a:solidFill>
              </a:rPr>
              <a:t>Peptidoglycane</a:t>
            </a:r>
          </a:p>
          <a:p>
            <a:pPr>
              <a:buNone/>
            </a:pPr>
            <a:r>
              <a:rPr lang="fr-FR" dirty="0" smtClean="0"/>
              <a:t>Courts chainons polypeptidiques sont unis à des structures glucidiques</a:t>
            </a:r>
          </a:p>
          <a:p>
            <a:pPr>
              <a:buNone/>
            </a:pPr>
            <a:r>
              <a:rPr lang="fr-FR" dirty="0" smtClean="0"/>
              <a:t>                                                      </a:t>
            </a:r>
            <a:r>
              <a:rPr lang="fr-FR" i="1" dirty="0" smtClean="0">
                <a:solidFill>
                  <a:srgbClr val="FF0066"/>
                </a:solidFill>
              </a:rPr>
              <a:t>Protéines PM:500-1000</a:t>
            </a:r>
          </a:p>
          <a:p>
            <a:pPr>
              <a:buNone/>
            </a:pPr>
            <a:r>
              <a:rPr lang="fr-FR" i="1" dirty="0" smtClean="0">
                <a:solidFill>
                  <a:srgbClr val="FF0066"/>
                </a:solidFill>
              </a:rPr>
              <a:t>                                                                    </a:t>
            </a:r>
            <a:r>
              <a:rPr lang="fr-FR" i="1" dirty="0" smtClean="0">
                <a:solidFill>
                  <a:srgbClr val="0070C0"/>
                </a:solidFill>
              </a:rPr>
              <a:t>Glucides PM:15000</a:t>
            </a:r>
          </a:p>
          <a:p>
            <a:pPr>
              <a:buNone/>
            </a:pPr>
            <a:r>
              <a:rPr lang="fr-FR" i="1" dirty="0" smtClean="0">
                <a:solidFill>
                  <a:srgbClr val="0070C0"/>
                </a:solidFill>
              </a:rPr>
              <a:t>  </a:t>
            </a:r>
            <a:r>
              <a:rPr lang="fr-FR" i="1" dirty="0" err="1" smtClean="0">
                <a:solidFill>
                  <a:srgbClr val="0070C0"/>
                </a:solidFill>
              </a:rPr>
              <a:t>Peptidoglycanne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51520" y="2924944"/>
            <a:ext cx="57606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1907704" y="263691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788024" y="292494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1520" y="5805264"/>
            <a:ext cx="57606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763688" y="58052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699792" y="580526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5292080" y="551723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</a:rPr>
              <a:t>II/ IMPORTANCE BIOLOGIQUE: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3048"/>
            <a:ext cx="8503920" cy="483028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Retrouvés dans: </a:t>
            </a:r>
          </a:p>
          <a:p>
            <a:pPr>
              <a:buNone/>
            </a:pPr>
            <a:r>
              <a:rPr lang="fr-FR" dirty="0" smtClean="0"/>
              <a:t>          -tous les liquides de l’organisme: sang, urine….etc.  </a:t>
            </a:r>
          </a:p>
          <a:p>
            <a:pPr>
              <a:buNone/>
            </a:pPr>
            <a:r>
              <a:rPr lang="fr-FR" dirty="0" smtClean="0"/>
              <a:t>          - les organes : foie, rein, cerveau, poumon….etc.     </a:t>
            </a:r>
          </a:p>
          <a:p>
            <a:pPr>
              <a:buNone/>
            </a:pPr>
            <a:r>
              <a:rPr lang="fr-FR" dirty="0" smtClean="0"/>
              <a:t>          - les fonctions : enzymes, anticorps….etc.</a:t>
            </a:r>
          </a:p>
          <a:p>
            <a:pPr>
              <a:buNone/>
            </a:pPr>
            <a:r>
              <a:rPr lang="fr-FR" dirty="0" smtClean="0"/>
              <a:t>Ils sont localisées dans le secteur extra et intracellulaire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III/ CONSTITUANTS DES GLYCOPROTEINES: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080120"/>
            <a:ext cx="850392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Ils ne contiennent ni acides uroniques, ni esters sulfates comme les GAG</a:t>
            </a:r>
          </a:p>
          <a:p>
            <a:pPr>
              <a:buNone/>
            </a:pPr>
            <a:r>
              <a:rPr lang="fr-FR" dirty="0" smtClean="0"/>
              <a:t>On distingue : </a:t>
            </a:r>
          </a:p>
          <a:p>
            <a:pPr>
              <a:buNone/>
            </a:pPr>
            <a:r>
              <a:rPr lang="fr-FR" dirty="0" smtClean="0"/>
              <a:t>                        -  des oses (Xylose, Galactose, Mannose, rarement le glucose)</a:t>
            </a:r>
          </a:p>
          <a:p>
            <a:pPr>
              <a:buNone/>
            </a:pPr>
            <a:r>
              <a:rPr lang="fr-FR" dirty="0" smtClean="0"/>
              <a:t>                        - des 6 desoxyoses ( 6desoxymaltose et 6desoxygalactose)</a:t>
            </a:r>
          </a:p>
          <a:p>
            <a:pPr>
              <a:buNone/>
            </a:pPr>
            <a:r>
              <a:rPr lang="fr-FR" dirty="0" smtClean="0"/>
              <a:t>                        - des hexosamines (2 amino-2 desoxyhexoses)</a:t>
            </a:r>
          </a:p>
          <a:p>
            <a:pPr>
              <a:buNone/>
            </a:pPr>
            <a:r>
              <a:rPr lang="fr-FR" dirty="0" smtClean="0"/>
              <a:t>                        -acides sialique: occupent une position terminale sur la chaine, le COOH leur confère un caractère acide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0070C0"/>
                </a:solidFill>
              </a:rPr>
              <a:t>IV/les liaisons glycanes-</a:t>
            </a:r>
            <a:r>
              <a:rPr lang="fr-FR" dirty="0" err="1" smtClean="0">
                <a:solidFill>
                  <a:srgbClr val="0070C0"/>
                </a:solidFill>
              </a:rPr>
              <a:t>proteines</a:t>
            </a:r>
            <a:r>
              <a:rPr lang="fr-FR" dirty="0" smtClean="0">
                <a:solidFill>
                  <a:srgbClr val="0070C0"/>
                </a:solidFill>
              </a:rPr>
              <a:t>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Liaison – O – 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smtClean="0"/>
              <a:t>contacte avec les OH des AA</a:t>
            </a:r>
          </a:p>
          <a:p>
            <a:pPr>
              <a:buNone/>
            </a:pPr>
            <a:r>
              <a:rPr lang="fr-FR" dirty="0" smtClean="0"/>
              <a:t>                 O                    O – CH2</a:t>
            </a:r>
          </a:p>
          <a:p>
            <a:pPr>
              <a:buNone/>
            </a:pPr>
            <a:r>
              <a:rPr lang="fr-FR" dirty="0" smtClean="0"/>
              <a:t>                        C               H- C – NH2                </a:t>
            </a:r>
            <a:r>
              <a:rPr lang="fr-FR" dirty="0" smtClean="0">
                <a:solidFill>
                  <a:srgbClr val="FF0000"/>
                </a:solidFill>
              </a:rPr>
              <a:t>LIAISON</a:t>
            </a:r>
          </a:p>
          <a:p>
            <a:pPr>
              <a:buNone/>
            </a:pPr>
            <a:r>
              <a:rPr lang="fr-FR" dirty="0" smtClean="0"/>
              <a:t>                 C                            COOH            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fr-FR" dirty="0" smtClean="0">
                <a:solidFill>
                  <a:srgbClr val="FF0000"/>
                </a:solidFill>
              </a:rPr>
              <a:t>-O-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         OH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Liaison N-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r>
              <a:rPr lang="fr-FR" dirty="0" smtClean="0"/>
              <a:t>: avec la </a:t>
            </a:r>
            <a:r>
              <a:rPr lang="fr-FR" dirty="0" err="1" smtClean="0"/>
              <a:t>fct</a:t>
            </a:r>
            <a:r>
              <a:rPr lang="fr-FR" dirty="0" smtClean="0"/>
              <a:t> amide des AA    </a:t>
            </a:r>
          </a:p>
          <a:p>
            <a:pPr>
              <a:buNone/>
            </a:pPr>
            <a:r>
              <a:rPr lang="fr-FR" dirty="0" smtClean="0"/>
              <a:t>                 O     H</a:t>
            </a:r>
          </a:p>
          <a:p>
            <a:pPr>
              <a:buNone/>
            </a:pPr>
            <a:r>
              <a:rPr lang="fr-FR" dirty="0" smtClean="0"/>
              <a:t>                         C              O-NH-CO-CH2-CH-COOH</a:t>
            </a:r>
          </a:p>
          <a:p>
            <a:pPr>
              <a:buNone/>
            </a:pPr>
            <a:r>
              <a:rPr lang="fr-FR" dirty="0" smtClean="0"/>
              <a:t>                 C                                                    NH2</a:t>
            </a:r>
          </a:p>
          <a:p>
            <a:pPr>
              <a:buNone/>
            </a:pPr>
            <a:r>
              <a:rPr lang="fr-FR" dirty="0" smtClean="0"/>
              <a:t>                 OH            </a:t>
            </a:r>
            <a:r>
              <a:rPr lang="fr-FR" dirty="0" smtClean="0">
                <a:solidFill>
                  <a:srgbClr val="FF0000"/>
                </a:solidFill>
              </a:rPr>
              <a:t>Liaison N-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467544" y="2492896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67544" y="3501008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907704" y="2564904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835696" y="3068960"/>
            <a:ext cx="43204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355976" y="2636912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355976" y="314096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67544" y="5949280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67544" y="4941168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07704" y="5589240"/>
            <a:ext cx="43204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907704" y="5013176"/>
            <a:ext cx="43204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627784" y="5445224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411760" y="5157192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300192" y="558924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763688" y="364502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763688" y="609329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483768" y="2492896"/>
            <a:ext cx="10801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2411760" y="2492896"/>
            <a:ext cx="7200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741368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Liaison 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r>
              <a:rPr lang="fr-FR" dirty="0" smtClean="0">
                <a:solidFill>
                  <a:srgbClr val="FF0000"/>
                </a:solidFill>
              </a:rPr>
              <a:t>- ester</a:t>
            </a:r>
            <a:r>
              <a:rPr lang="fr-FR" dirty="0" smtClean="0"/>
              <a:t>: avec la </a:t>
            </a:r>
            <a:r>
              <a:rPr lang="fr-FR" dirty="0" err="1" smtClean="0"/>
              <a:t>fct</a:t>
            </a:r>
            <a:r>
              <a:rPr lang="fr-FR" dirty="0" smtClean="0"/>
              <a:t> COOH des AA</a:t>
            </a:r>
          </a:p>
          <a:p>
            <a:pPr>
              <a:buNone/>
            </a:pPr>
            <a:r>
              <a:rPr lang="fr-FR" dirty="0" smtClean="0"/>
              <a:t>              O          H</a:t>
            </a:r>
          </a:p>
          <a:p>
            <a:pPr>
              <a:buNone/>
            </a:pPr>
            <a:r>
              <a:rPr lang="fr-FR" dirty="0" smtClean="0"/>
              <a:t>                        C                O-C-CH-COOH</a:t>
            </a:r>
          </a:p>
          <a:p>
            <a:pPr>
              <a:buNone/>
            </a:pPr>
            <a:r>
              <a:rPr lang="fr-FR" dirty="0" smtClean="0"/>
              <a:t>               C                             O  NH2</a:t>
            </a:r>
          </a:p>
          <a:p>
            <a:pPr>
              <a:buNone/>
            </a:pPr>
            <a:r>
              <a:rPr lang="fr-FR" dirty="0" smtClean="0"/>
              <a:t>               OH              </a:t>
            </a:r>
            <a:r>
              <a:rPr lang="fr-FR" dirty="0" smtClean="0">
                <a:solidFill>
                  <a:srgbClr val="FF0000"/>
                </a:solidFill>
              </a:rPr>
              <a:t>Liaison </a:t>
            </a:r>
            <a:r>
              <a:rPr lang="fr-FR" dirty="0" err="1" smtClean="0">
                <a:solidFill>
                  <a:srgbClr val="FF0000"/>
                </a:solidFill>
              </a:rPr>
              <a:t>glycosidique</a:t>
            </a:r>
            <a:r>
              <a:rPr lang="fr-FR" dirty="0" smtClean="0">
                <a:solidFill>
                  <a:srgbClr val="FF0000"/>
                </a:solidFill>
              </a:rPr>
              <a:t>-ester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Liaison </a:t>
            </a:r>
            <a:r>
              <a:rPr lang="fr-FR" dirty="0" err="1" smtClean="0">
                <a:solidFill>
                  <a:srgbClr val="FF0000"/>
                </a:solidFill>
              </a:rPr>
              <a:t>peptitique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</a:t>
            </a:r>
            <a:r>
              <a:rPr lang="fr-FR" dirty="0" smtClean="0"/>
              <a:t>                      CH2OH</a:t>
            </a:r>
          </a:p>
          <a:p>
            <a:pPr>
              <a:buNone/>
            </a:pPr>
            <a:r>
              <a:rPr lang="fr-FR" dirty="0" smtClean="0"/>
              <a:t>Résidu-</a:t>
            </a:r>
            <a:r>
              <a:rPr lang="fr-FR" dirty="0" err="1" smtClean="0"/>
              <a:t>Alanyl</a:t>
            </a:r>
            <a:r>
              <a:rPr lang="fr-FR" dirty="0" smtClean="0"/>
              <a:t>                                             </a:t>
            </a:r>
          </a:p>
          <a:p>
            <a:pPr>
              <a:buNone/>
            </a:pPr>
            <a:r>
              <a:rPr lang="fr-FR" dirty="0" smtClean="0"/>
              <a:t>           CH3                 OH                             (H,OH)</a:t>
            </a:r>
          </a:p>
          <a:p>
            <a:pPr>
              <a:buNone/>
            </a:pPr>
            <a:r>
              <a:rPr lang="fr-FR" dirty="0" smtClean="0"/>
              <a:t>OC- HC- NH-OC       </a:t>
            </a:r>
          </a:p>
          <a:p>
            <a:pPr>
              <a:buNone/>
            </a:pPr>
            <a:r>
              <a:rPr lang="fr-FR" dirty="0" smtClean="0"/>
              <a:t>                         HC                                   NH-AC</a:t>
            </a:r>
          </a:p>
          <a:p>
            <a:pPr>
              <a:buNone/>
            </a:pPr>
            <a:r>
              <a:rPr lang="fr-FR" dirty="0" smtClean="0"/>
              <a:t>Peptide              CH3               </a:t>
            </a:r>
            <a:r>
              <a:rPr lang="fr-FR" dirty="0" err="1" smtClean="0">
                <a:solidFill>
                  <a:srgbClr val="FF0000"/>
                </a:solidFill>
              </a:rPr>
              <a:t>Ac</a:t>
            </a:r>
            <a:r>
              <a:rPr lang="fr-FR" dirty="0" smtClean="0">
                <a:solidFill>
                  <a:srgbClr val="FF0000"/>
                </a:solidFill>
              </a:rPr>
              <a:t> N-</a:t>
            </a:r>
            <a:r>
              <a:rPr lang="fr-FR" dirty="0" err="1" smtClean="0">
                <a:solidFill>
                  <a:srgbClr val="FF0000"/>
                </a:solidFill>
              </a:rPr>
              <a:t>Acetyl</a:t>
            </a: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dirty="0" err="1" smtClean="0">
                <a:solidFill>
                  <a:srgbClr val="FF0000"/>
                </a:solidFill>
              </a:rPr>
              <a:t>muranique</a:t>
            </a:r>
            <a:endParaRPr lang="fr-FR" dirty="0" smtClean="0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51520" y="908720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627784" y="1412776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23528" y="1844824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1619672" y="980728"/>
            <a:ext cx="648072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1763688" y="1484784"/>
            <a:ext cx="504056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283968" y="148478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644008" y="1484784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627784" y="1052736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619672" y="198884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Hexagone 19"/>
          <p:cNvSpPr/>
          <p:nvPr/>
        </p:nvSpPr>
        <p:spPr>
          <a:xfrm>
            <a:off x="3851920" y="3645024"/>
            <a:ext cx="2304256" cy="115212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724128" y="3573016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20" idx="1"/>
          </p:cNvCxnSpPr>
          <p:nvPr/>
        </p:nvCxnSpPr>
        <p:spPr>
          <a:xfrm>
            <a:off x="5868144" y="4797152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331640" y="450912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699792" y="494116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699792" y="544522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139952" y="342900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95536" y="4941168"/>
            <a:ext cx="0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4139952" y="4437112"/>
            <a:ext cx="7200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851920" y="422108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2843808" y="4437112"/>
            <a:ext cx="1368152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Ellipse 35"/>
          <p:cNvSpPr/>
          <p:nvPr/>
        </p:nvSpPr>
        <p:spPr>
          <a:xfrm>
            <a:off x="4139952" y="4293096"/>
            <a:ext cx="216024" cy="2160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345</Words>
  <Application>Microsoft Office PowerPoint</Application>
  <PresentationFormat>Affichage à l'écran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Diapositive 1</vt:lpstr>
      <vt:lpstr>I / Définition et Généralités:</vt:lpstr>
      <vt:lpstr>Différences entre</vt:lpstr>
      <vt:lpstr>II/ IMPORTANCE BIOLOGIQUE:</vt:lpstr>
      <vt:lpstr>III/ CONSTITUANTS DES GLYCOPROTEINES:</vt:lpstr>
      <vt:lpstr>IV/les liaisons glycanes-proteines:</vt:lpstr>
      <vt:lpstr>Diapositive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suisse</dc:creator>
  <cp:lastModifiedBy>suisse</cp:lastModifiedBy>
  <cp:revision>24</cp:revision>
  <dcterms:created xsi:type="dcterms:W3CDTF">2013-11-10T18:22:09Z</dcterms:created>
  <dcterms:modified xsi:type="dcterms:W3CDTF">2013-11-11T19:00:23Z</dcterms:modified>
</cp:coreProperties>
</file>