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A48-55D4-4A57-9221-3108C5AB648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D311-363A-4633-B573-95AA50A104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04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A48-55D4-4A57-9221-3108C5AB648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D311-363A-4633-B573-95AA50A104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8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A48-55D4-4A57-9221-3108C5AB648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D311-363A-4633-B573-95AA50A104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21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A48-55D4-4A57-9221-3108C5AB648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D311-363A-4633-B573-95AA50A104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9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A48-55D4-4A57-9221-3108C5AB648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D311-363A-4633-B573-95AA50A104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02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A48-55D4-4A57-9221-3108C5AB648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D311-363A-4633-B573-95AA50A104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36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A48-55D4-4A57-9221-3108C5AB648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D311-363A-4633-B573-95AA50A104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85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A48-55D4-4A57-9221-3108C5AB648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D311-363A-4633-B573-95AA50A104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66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A48-55D4-4A57-9221-3108C5AB648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D311-363A-4633-B573-95AA50A104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07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A48-55D4-4A57-9221-3108C5AB648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D311-363A-4633-B573-95AA50A104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33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A48-55D4-4A57-9221-3108C5AB648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D311-363A-4633-B573-95AA50A104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86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9A48-55D4-4A57-9221-3108C5AB6485}" type="datetimeFigureOut">
              <a:rPr lang="fr-FR" smtClean="0"/>
              <a:t>13/01/2024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4D311-363A-4633-B573-95AA50A104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67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univ-tiaret.dz/images/log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7202" y="210853"/>
            <a:ext cx="10116065" cy="2387600"/>
          </a:xfrm>
        </p:spPr>
        <p:txBody>
          <a:bodyPr>
            <a:noAutofit/>
          </a:bodyPr>
          <a:lstStyle/>
          <a:p>
            <a:r>
              <a:rPr lang="fr-FR" sz="2800" b="1" i="1" u="sng" dirty="0" smtClean="0"/>
              <a:t>Travaux pratiques d’Anatomie du membre thoracique « 1</a:t>
            </a:r>
            <a:r>
              <a:rPr lang="fr-FR" sz="2800" b="1" i="1" u="sng" baseline="30000" dirty="0" smtClean="0"/>
              <a:t>er</a:t>
            </a:r>
            <a:r>
              <a:rPr lang="fr-FR" sz="2800" b="1" i="1" u="sng" dirty="0" smtClean="0"/>
              <a:t> semestre  »</a:t>
            </a:r>
            <a:endParaRPr lang="fr-FR" sz="2800" b="1" i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3394553" y="2835688"/>
            <a:ext cx="650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  </a:t>
            </a:r>
            <a:r>
              <a:rPr lang="fr-FR" sz="2800" b="1" dirty="0" smtClean="0"/>
              <a:t>« Unité </a:t>
            </a:r>
            <a:r>
              <a:rPr lang="fr-FR" sz="2800" b="1" dirty="0" smtClean="0"/>
              <a:t>N°5 vascularisation</a:t>
            </a:r>
            <a:r>
              <a:rPr lang="fr-FR" sz="2800" b="1" dirty="0" smtClean="0"/>
              <a:t> »</a:t>
            </a:r>
            <a:endParaRPr lang="fr-FR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703539" y="4450327"/>
            <a:ext cx="714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Dr .</a:t>
            </a:r>
            <a:r>
              <a:rPr lang="fr-FR" sz="2000" b="1" dirty="0" err="1" smtClean="0"/>
              <a:t>Benyamina</a:t>
            </a:r>
            <a:r>
              <a:rPr lang="fr-FR" sz="2000" b="1" dirty="0" smtClean="0"/>
              <a:t>   </a:t>
            </a:r>
            <a:r>
              <a:rPr lang="fr-FR" sz="2000" b="1" dirty="0" err="1" smtClean="0"/>
              <a:t>Soumia</a:t>
            </a:r>
            <a:r>
              <a:rPr lang="fr-FR" sz="2000" b="1" dirty="0" smtClean="0"/>
              <a:t>                                                                             médecin spécialiste en Anatomie clinique</a:t>
            </a:r>
            <a:endParaRPr lang="fr-FR" sz="2000" b="1" dirty="0"/>
          </a:p>
        </p:txBody>
      </p:sp>
      <p:pic>
        <p:nvPicPr>
          <p:cNvPr id="1026" name="Image 6" descr="http://www.univ-tiaret.dz/images/logo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220" y="548373"/>
            <a:ext cx="2511083" cy="101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31" y="210853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Low"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Université Ibn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Khaldoun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fr-F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Tiaret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Annexe de Médecine 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Année universitaire 2023-2024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3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68044" y="-263635"/>
            <a:ext cx="8699156" cy="238760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PLAN(</a:t>
            </a:r>
            <a:r>
              <a:rPr lang="fr-FR" sz="3200" b="1" u="sng" dirty="0"/>
              <a:t>e</a:t>
            </a:r>
            <a:r>
              <a:rPr lang="fr-FR" sz="3200" b="1" u="sng" dirty="0" smtClean="0"/>
              <a:t>xploration des vaisseaux artérielles</a:t>
            </a:r>
            <a:r>
              <a:rPr lang="fr-FR" sz="3200" b="1" u="sng" dirty="0" smtClean="0">
                <a:solidFill>
                  <a:srgbClr val="FF0000"/>
                </a:solidFill>
              </a:rPr>
              <a:t> </a:t>
            </a:r>
            <a:r>
              <a:rPr lang="fr-FR" sz="3200" b="1" u="sng" dirty="0" smtClean="0"/>
              <a:t>a l’aide de maquettes anatomiques et vidéo 📼 3D</a:t>
            </a:r>
            <a:endParaRPr lang="fr-FR" sz="32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2703006" y="2502338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2)Situation Topographique</a:t>
            </a:r>
          </a:p>
          <a:p>
            <a:r>
              <a:rPr lang="fr-FR" sz="2800" b="1" i="1" dirty="0" smtClean="0"/>
              <a:t>   3)Anatomie </a:t>
            </a:r>
            <a:r>
              <a:rPr lang="fr-FR" sz="2800" b="1" i="1" dirty="0" err="1" smtClean="0"/>
              <a:t>déscriptive</a:t>
            </a:r>
            <a:r>
              <a:rPr lang="fr-FR" sz="2800" b="1" i="1" dirty="0" smtClean="0"/>
              <a:t>:</a:t>
            </a:r>
          </a:p>
          <a:p>
            <a:r>
              <a:rPr lang="fr-FR" sz="2800" b="1" i="1" dirty="0" smtClean="0"/>
              <a:t>                                                     </a:t>
            </a:r>
            <a:r>
              <a:rPr lang="fr-FR" b="1" i="1" dirty="0" smtClean="0"/>
              <a:t>0rigine-Trajet -Terminaison</a:t>
            </a:r>
            <a:endParaRPr lang="fr-FR" sz="2800" b="1" i="1" dirty="0" smtClean="0"/>
          </a:p>
          <a:p>
            <a:r>
              <a:rPr lang="fr-FR" b="1" i="1" dirty="0" smtClean="0"/>
              <a:t>                                                 </a:t>
            </a:r>
          </a:p>
          <a:p>
            <a:r>
              <a:rPr lang="fr-FR" sz="3200" b="1" i="1" dirty="0"/>
              <a:t> </a:t>
            </a:r>
            <a:r>
              <a:rPr lang="fr-FR" sz="3200" b="1" i="1" dirty="0" smtClean="0"/>
              <a:t>                      </a:t>
            </a:r>
            <a:endParaRPr lang="fr-FR" sz="3600" b="1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45621" y="345390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/>
              <a:t>Vascularisation  </a:t>
            </a:r>
            <a:r>
              <a:rPr lang="fr-FR" sz="3200" b="1" i="1" dirty="0" smtClean="0"/>
              <a:t>Veineuse</a:t>
            </a:r>
            <a:r>
              <a:rPr lang="fr-FR" sz="3200" b="1" i="1" dirty="0" smtClean="0"/>
              <a:t> </a:t>
            </a:r>
            <a:r>
              <a:rPr lang="fr-FR" sz="3200" b="1" i="1" dirty="0" smtClean="0"/>
              <a:t>du membre thoracique</a:t>
            </a:r>
            <a:endParaRPr lang="fr-FR" sz="3200" b="1" i="1" dirty="0"/>
          </a:p>
        </p:txBody>
      </p:sp>
    </p:spTree>
    <p:extLst>
      <p:ext uri="{BB962C8B-B14F-4D97-AF65-F5344CB8AC3E}">
        <p14:creationId xmlns:p14="http://schemas.microsoft.com/office/powerpoint/2010/main" val="9763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" y="316993"/>
            <a:ext cx="11265408" cy="60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3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273492"/>
            <a:ext cx="8705087" cy="510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18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08" y="341376"/>
            <a:ext cx="8132063" cy="5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7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68044" y="-263635"/>
            <a:ext cx="8699156" cy="2387600"/>
          </a:xfrm>
        </p:spPr>
        <p:txBody>
          <a:bodyPr>
            <a:normAutofit/>
          </a:bodyPr>
          <a:lstStyle/>
          <a:p>
            <a:r>
              <a:rPr lang="fr-FR" sz="3200" b="1" u="sng" dirty="0" smtClean="0"/>
              <a:t>PLAN(</a:t>
            </a:r>
            <a:r>
              <a:rPr lang="fr-FR" sz="3200" b="1" u="sng" dirty="0"/>
              <a:t>e</a:t>
            </a:r>
            <a:r>
              <a:rPr lang="fr-FR" sz="3200" b="1" u="sng" dirty="0" smtClean="0"/>
              <a:t>xploration des vaisseaux artérielles</a:t>
            </a:r>
            <a:r>
              <a:rPr lang="fr-FR" sz="3200" b="1" u="sng" dirty="0" smtClean="0">
                <a:solidFill>
                  <a:srgbClr val="FF0000"/>
                </a:solidFill>
              </a:rPr>
              <a:t> </a:t>
            </a:r>
            <a:r>
              <a:rPr lang="fr-FR" sz="3200" b="1" u="sng" dirty="0" smtClean="0"/>
              <a:t>a l’aide de maquettes anatomiques et vidéo 📼 3D</a:t>
            </a:r>
            <a:endParaRPr lang="fr-FR" sz="32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2703006" y="2502338"/>
            <a:ext cx="11750565" cy="1655762"/>
          </a:xfrm>
        </p:spPr>
        <p:txBody>
          <a:bodyPr>
            <a:noAutofit/>
          </a:bodyPr>
          <a:lstStyle/>
          <a:p>
            <a:r>
              <a:rPr lang="fr-FR" sz="2800" b="1" i="1" dirty="0" smtClean="0"/>
              <a:t>                     1)Définition morpho-</a:t>
            </a:r>
            <a:r>
              <a:rPr lang="fr-FR" sz="2800" b="1" i="1" dirty="0" err="1" smtClean="0"/>
              <a:t>fonctionelle</a:t>
            </a:r>
            <a:r>
              <a:rPr lang="fr-FR" sz="2800" b="1" i="1" dirty="0" smtClean="0"/>
              <a:t> </a:t>
            </a:r>
          </a:p>
          <a:p>
            <a:r>
              <a:rPr lang="fr-FR" sz="2800" b="1" i="1" dirty="0" smtClean="0"/>
              <a:t>         2)Situation Topographique</a:t>
            </a:r>
          </a:p>
          <a:p>
            <a:r>
              <a:rPr lang="fr-FR" sz="2800" b="1" i="1" dirty="0" smtClean="0"/>
              <a:t>   3)Anatomie </a:t>
            </a:r>
            <a:r>
              <a:rPr lang="fr-FR" sz="2800" b="1" i="1" dirty="0" err="1" smtClean="0"/>
              <a:t>déscriptive</a:t>
            </a:r>
            <a:r>
              <a:rPr lang="fr-FR" sz="2800" b="1" i="1" dirty="0" smtClean="0"/>
              <a:t>:</a:t>
            </a:r>
          </a:p>
          <a:p>
            <a:r>
              <a:rPr lang="fr-FR" sz="2800" b="1" i="1" dirty="0" smtClean="0"/>
              <a:t>                                                     </a:t>
            </a:r>
            <a:r>
              <a:rPr lang="fr-FR" b="1" i="1" dirty="0" smtClean="0"/>
              <a:t>0rigine-Trajet -Terminaison</a:t>
            </a:r>
            <a:endParaRPr lang="fr-FR" sz="2800" b="1" i="1" dirty="0" smtClean="0"/>
          </a:p>
          <a:p>
            <a:r>
              <a:rPr lang="fr-FR" b="1" i="1" dirty="0" smtClean="0"/>
              <a:t>                                                 </a:t>
            </a:r>
          </a:p>
          <a:p>
            <a:r>
              <a:rPr lang="fr-FR" sz="3200" b="1" i="1" dirty="0"/>
              <a:t> </a:t>
            </a:r>
            <a:r>
              <a:rPr lang="fr-FR" sz="3200" b="1" i="1" dirty="0" smtClean="0"/>
              <a:t>                      </a:t>
            </a:r>
            <a:r>
              <a:rPr lang="fr-FR" sz="2800" b="1" i="1" dirty="0" smtClean="0"/>
              <a:t>4)Branches collatérales et terminales</a:t>
            </a:r>
            <a:endParaRPr lang="fr-FR" sz="3600" b="1" i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98634" y="551793"/>
            <a:ext cx="1828800" cy="75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45621" y="345390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/>
              <a:t>Vascularisation  artérielle du membre thoracique</a:t>
            </a:r>
            <a:endParaRPr lang="fr-FR" sz="3200" b="1" i="1" dirty="0"/>
          </a:p>
        </p:txBody>
      </p:sp>
    </p:spTree>
    <p:extLst>
      <p:ext uri="{BB962C8B-B14F-4D97-AF65-F5344CB8AC3E}">
        <p14:creationId xmlns:p14="http://schemas.microsoft.com/office/powerpoint/2010/main" val="1636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82" y="442520"/>
            <a:ext cx="11408980" cy="210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b="1" u="sng" kern="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fr-FR" sz="3600" b="1" u="sng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Cliniques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1. Effectuer un examen physique approfondi  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fr-FR" sz="2800" b="1" kern="1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artéres</a:t>
            </a:r>
            <a:r>
              <a:rPr lang="fr-FR" sz="2800" b="1" kern="1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800" kern="1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évaluer les pouls , pulsations, silence, et détecter d’éventuelles anomalies.</a:t>
            </a:r>
            <a:endParaRPr lang="fr-FR" sz="2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281" y="2746617"/>
            <a:ext cx="11188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2. Interpréter les résultats des 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éxamens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d’imagerie médicale, tels que les angiographies ,</a:t>
            </a:r>
            <a:r>
              <a:rPr lang="fr-FR" sz="2800" i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angioscan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echographie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pour diagnostiquer les 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Thromboses</a:t>
            </a:r>
            <a:r>
              <a:rPr lang="fr-FR" sz="2800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lesions</a:t>
            </a:r>
            <a:r>
              <a:rPr lang="fr-FR" sz="2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traumatiques;  hémorragie, variations  anatomiques ,….ou autres anomalies</a:t>
            </a:r>
            <a:r>
              <a:rPr lang="fr-FR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677" y="4562499"/>
            <a:ext cx="118401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  <a:r>
              <a:rPr lang="fr-FR" sz="2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Développer des compétences en matière de prise en charge initiale des </a:t>
            </a:r>
            <a:r>
              <a:rPr lang="fr-FR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pathologies des vaisseaux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points de  compressions  secourisme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…hypertension artérielle (prise de la pression  artérielle a laide d’ un </a:t>
            </a:r>
            <a:r>
              <a:rPr lang="fr-FR" sz="28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tensiométre</a:t>
            </a:r>
            <a:r>
              <a:rPr lang="fr-FR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16" y="248551"/>
            <a:ext cx="9230498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7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3" y="587075"/>
            <a:ext cx="5449330" cy="52823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65" y="160638"/>
            <a:ext cx="5820031" cy="62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92" y="222421"/>
            <a:ext cx="5138438" cy="62648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3" y="222421"/>
            <a:ext cx="6271296" cy="62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0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5" y="247136"/>
            <a:ext cx="11763632" cy="61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4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8" y="197707"/>
            <a:ext cx="10243752" cy="647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4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50" y="160638"/>
            <a:ext cx="1050324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755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161</Words>
  <Application>Microsoft Office PowerPoint</Application>
  <PresentationFormat>Grand écran</PresentationFormat>
  <Paragraphs>28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Thème Office</vt:lpstr>
      <vt:lpstr>Travaux pratiques d’Anatomie du membre thoracique « 1er semestre  »</vt:lpstr>
      <vt:lpstr>PLAN(exploration des vaisseaux artérielles a l’aide de maquettes anatomiques et vidéo 📼 3D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PLAN(exploration des vaisseaux artérielles a l’aide de maquettes anatomiques et vidéo 📼 3D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Travaux pratiques d’Anatomie du membre thoracique « 1er semestre  »</dc:title>
  <dc:creator>pc</dc:creator>
  <cp:lastModifiedBy>pc</cp:lastModifiedBy>
  <cp:revision>2</cp:revision>
  <dcterms:created xsi:type="dcterms:W3CDTF">2024-01-13T13:07:12Z</dcterms:created>
  <dcterms:modified xsi:type="dcterms:W3CDTF">2024-01-13T13:10:55Z</dcterms:modified>
</cp:coreProperties>
</file>