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8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5" r:id="rId19"/>
    <p:sldId id="276" r:id="rId20"/>
    <p:sldId id="286" r:id="rId21"/>
    <p:sldId id="287" r:id="rId22"/>
    <p:sldId id="277" r:id="rId23"/>
    <p:sldId id="278" r:id="rId24"/>
    <p:sldId id="283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5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06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2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2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4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8A8E-DED1-40BA-BFBF-C14D07B5F408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3E12-0D5D-4766-A16C-F25EF9771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2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univ-tiaret.dz/images/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7202" y="210853"/>
            <a:ext cx="10116065" cy="2387600"/>
          </a:xfrm>
        </p:spPr>
        <p:txBody>
          <a:bodyPr>
            <a:noAutofit/>
          </a:bodyPr>
          <a:lstStyle/>
          <a:p>
            <a:r>
              <a:rPr lang="fr-FR" sz="2800" b="1" i="1" u="sng" dirty="0" smtClean="0"/>
              <a:t>Travaux pratiques d’Anatomie du membre thoracique « 1</a:t>
            </a:r>
            <a:r>
              <a:rPr lang="fr-FR" sz="2800" b="1" i="1" u="sng" baseline="30000" dirty="0" smtClean="0"/>
              <a:t>er</a:t>
            </a:r>
            <a:r>
              <a:rPr lang="fr-FR" sz="2800" b="1" i="1" u="sng" dirty="0" smtClean="0"/>
              <a:t> semestre  »</a:t>
            </a:r>
            <a:endParaRPr lang="fr-FR" sz="2800" b="1" i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394553" y="2835688"/>
            <a:ext cx="650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</a:t>
            </a:r>
            <a:r>
              <a:rPr lang="fr-FR" sz="2800" b="1" dirty="0" smtClean="0"/>
              <a:t>« Unité N°3 </a:t>
            </a:r>
            <a:r>
              <a:rPr lang="fr-FR" sz="2800" b="1" dirty="0"/>
              <a:t>M</a:t>
            </a:r>
            <a:r>
              <a:rPr lang="fr-FR" sz="2800" b="1" dirty="0" smtClean="0"/>
              <a:t>yologie »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703539" y="4450327"/>
            <a:ext cx="714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Dr .</a:t>
            </a:r>
            <a:r>
              <a:rPr lang="fr-FR" sz="2000" b="1" dirty="0" err="1" smtClean="0"/>
              <a:t>Benyamina</a:t>
            </a:r>
            <a:r>
              <a:rPr lang="fr-FR" sz="2000" b="1" dirty="0" smtClean="0"/>
              <a:t>   </a:t>
            </a:r>
            <a:r>
              <a:rPr lang="fr-FR" sz="2000" b="1" dirty="0" err="1" smtClean="0"/>
              <a:t>Soumia</a:t>
            </a:r>
            <a:r>
              <a:rPr lang="fr-FR" sz="2000" b="1" dirty="0" smtClean="0"/>
              <a:t>                                                                             médecin spécialiste en Anatomie clinique</a:t>
            </a:r>
            <a:endParaRPr lang="fr-FR" sz="2000" b="1" dirty="0"/>
          </a:p>
        </p:txBody>
      </p:sp>
      <p:pic>
        <p:nvPicPr>
          <p:cNvPr id="1026" name="Image 6" descr="http://www.univ-tiaret.dz/images/log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20" y="548373"/>
            <a:ext cx="2511083" cy="1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31" y="21085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Université Ibn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Khaldoun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Tiaret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Annexe de Médecine 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Année universitaire 2023-2024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6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8" y="438409"/>
            <a:ext cx="11223320" cy="58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des muscles  </a:t>
            </a:r>
            <a:r>
              <a:rPr lang="fr-FR" sz="3200" b="1" u="sng" dirty="0" smtClean="0">
                <a:solidFill>
                  <a:srgbClr val="FF0000"/>
                </a:solidFill>
              </a:rPr>
              <a:t>de bras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</a:t>
            </a:r>
            <a:r>
              <a:rPr lang="fr-FR" sz="2800" b="1" i="1" dirty="0" smtClean="0"/>
              <a:t>4)Anatomie fonctionnelle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2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 bras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tendinites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hypertrophie,amyotrophie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abcés,déchirure,blessures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,paralysie….ou autres anomalies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de bras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de bras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" y="628193"/>
            <a:ext cx="5011455" cy="5835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1" y="628193"/>
            <a:ext cx="5837128" cy="54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" y="488900"/>
            <a:ext cx="4801987" cy="55423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8" y="676405"/>
            <a:ext cx="4407245" cy="53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8" y="338333"/>
            <a:ext cx="4552950" cy="55864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47" y="601249"/>
            <a:ext cx="5035463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2" y="519775"/>
            <a:ext cx="8342335" cy="57933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39627" y="1690365"/>
            <a:ext cx="170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Rupture distale de biceps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6272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des muscles  </a:t>
            </a:r>
            <a:r>
              <a:rPr lang="fr-FR" sz="3200" b="1" u="sng" dirty="0" smtClean="0">
                <a:solidFill>
                  <a:srgbClr val="FF0000"/>
                </a:solidFill>
              </a:rPr>
              <a:t>de l’avant- bras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</a:t>
            </a:r>
            <a:r>
              <a:rPr lang="fr-FR" sz="2800" b="1" i="1" dirty="0" smtClean="0"/>
              <a:t>4)Anatomie fonctionnelle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5" y="676406"/>
            <a:ext cx="10346498" cy="55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 l’avant-bras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tendinites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hypertrophie,amyotrophie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abcés,déchirure,blessures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,paralysie….ou autres anomalies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l’avant- bras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l’avant-bras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8305" y="1891431"/>
            <a:ext cx="6288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1)Les muscles de l’épaule</a:t>
            </a:r>
          </a:p>
          <a:p>
            <a:r>
              <a:rPr lang="fr-FR" sz="4000" b="1" dirty="0" smtClean="0"/>
              <a:t>2)Les muscles du bras</a:t>
            </a:r>
          </a:p>
          <a:p>
            <a:r>
              <a:rPr lang="fr-FR" sz="4000" b="1" dirty="0" smtClean="0"/>
              <a:t>3)Les muscles de l’avant bras</a:t>
            </a:r>
          </a:p>
          <a:p>
            <a:r>
              <a:rPr lang="fr-FR" sz="4000" b="1" dirty="0" smtClean="0"/>
              <a:t>4)Les muscles de la main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83723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162838"/>
            <a:ext cx="9870510" cy="63381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00" y="526093"/>
            <a:ext cx="2735789" cy="52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9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16" y="252288"/>
            <a:ext cx="10108504" cy="63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3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32" y="1145741"/>
            <a:ext cx="4258850" cy="41151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" y="688931"/>
            <a:ext cx="5981985" cy="48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9" y="335156"/>
            <a:ext cx="10713307" cy="6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79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8" y="338203"/>
            <a:ext cx="8636044" cy="60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des muscles  </a:t>
            </a:r>
            <a:r>
              <a:rPr lang="fr-FR" sz="3200" b="1" u="sng" dirty="0" smtClean="0">
                <a:solidFill>
                  <a:srgbClr val="FF0000"/>
                </a:solidFill>
              </a:rPr>
              <a:t>de la main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</a:t>
            </a:r>
            <a:r>
              <a:rPr lang="fr-FR" sz="2800" b="1" i="1" dirty="0" smtClean="0"/>
              <a:t>4)Anatomie fonctionnelle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 la main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tendinites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hypertrophie,amyotrophie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abcés,déchirure,blessures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,paralysie….ou autres anomalies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la main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la main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1" y="302255"/>
            <a:ext cx="6639316" cy="54768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26" y="440042"/>
            <a:ext cx="4960307" cy="60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5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1" y="764021"/>
            <a:ext cx="8417491" cy="55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des muscles  </a:t>
            </a:r>
            <a:r>
              <a:rPr lang="fr-FR" sz="3200" b="1" u="sng" dirty="0" smtClean="0">
                <a:solidFill>
                  <a:srgbClr val="FF0000"/>
                </a:solidFill>
              </a:rPr>
              <a:t>de l’épaule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</a:t>
            </a:r>
            <a:r>
              <a:rPr lang="fr-FR" sz="2800" b="1" i="1" dirty="0" smtClean="0"/>
              <a:t>4)Anatomie fonctionnelle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8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l’épaule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tendinites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hypertrophie,amyotrophie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abcés,déchirure,blessures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,paralysie….ou autres anomalies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de l épaule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muscles de l'épaule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1" y="653245"/>
            <a:ext cx="6293285" cy="52966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9" y="419882"/>
            <a:ext cx="523692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82" y="645090"/>
            <a:ext cx="3873081" cy="56726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" y="354186"/>
            <a:ext cx="6339213" cy="58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16" y="562432"/>
            <a:ext cx="4812850" cy="34960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2" y="438410"/>
            <a:ext cx="6858000" cy="60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" y="388307"/>
            <a:ext cx="7558414" cy="61377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9704" y="2242159"/>
            <a:ext cx="340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IRM de l’épaule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66024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35" y="739362"/>
            <a:ext cx="4726688" cy="49039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1" y="629595"/>
            <a:ext cx="6567609" cy="51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2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371</Words>
  <Application>Microsoft Office PowerPoint</Application>
  <PresentationFormat>Grand écran</PresentationFormat>
  <Paragraphs>61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Thème Office</vt:lpstr>
      <vt:lpstr>Travaux pratiques d’Anatomie du membre thoracique « 1er semestre  »</vt:lpstr>
      <vt:lpstr>Présentation PowerPoint</vt:lpstr>
      <vt:lpstr>PLAN(exploration des muscles  de l’épaule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des muscles  de bras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des muscles  de l’avant- bras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des muscles  de la main a l’aide de maquettes anatomiques et vidéo 📼 3D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d’anatomie du membre thoracique « 1er semestre  »</dc:title>
  <dc:creator>pc</dc:creator>
  <cp:lastModifiedBy>pc</cp:lastModifiedBy>
  <cp:revision>12</cp:revision>
  <dcterms:created xsi:type="dcterms:W3CDTF">2024-01-02T12:15:44Z</dcterms:created>
  <dcterms:modified xsi:type="dcterms:W3CDTF">2024-01-08T07:04:00Z</dcterms:modified>
</cp:coreProperties>
</file>