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78" r:id="rId1"/>
  </p:sldMasterIdLst>
  <p:sldIdLst>
    <p:sldId id="291" r:id="rId2"/>
    <p:sldId id="29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0" name="Sous-titr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 u="heavy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ondir un rectangle à un seul coin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1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69.jpe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514600"/>
            <a:ext cx="6248400" cy="1502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Times New Roman"/>
                <a:cs typeface="Times New Roman"/>
              </a:rPr>
              <a:t>UNIVERSITE </a:t>
            </a:r>
            <a:r>
              <a:rPr lang="fr-FR" spc="-10" dirty="0" smtClean="0">
                <a:latin typeface="Times New Roman"/>
                <a:cs typeface="Times New Roman"/>
              </a:rPr>
              <a:t>IBN KHALDOUN TIARET </a:t>
            </a:r>
          </a:p>
          <a:p>
            <a:r>
              <a:rPr lang="fr-FR" dirty="0" smtClean="0">
                <a:latin typeface="Times New Roman"/>
                <a:cs typeface="Times New Roman"/>
              </a:rPr>
              <a:t> </a:t>
            </a:r>
            <a:r>
              <a:rPr lang="fr-FR" spc="-5" dirty="0" smtClean="0">
                <a:latin typeface="Times New Roman"/>
                <a:cs typeface="Times New Roman"/>
              </a:rPr>
              <a:t>ANNEXE DE</a:t>
            </a:r>
            <a:r>
              <a:rPr lang="fr-FR" spc="10" dirty="0" smtClean="0">
                <a:latin typeface="Times New Roman"/>
                <a:cs typeface="Times New Roman"/>
              </a:rPr>
              <a:t> </a:t>
            </a:r>
            <a:r>
              <a:rPr lang="fr-FR" spc="-5" dirty="0" smtClean="0">
                <a:latin typeface="Times New Roman"/>
                <a:cs typeface="Times New Roman"/>
              </a:rPr>
              <a:t>MEDECINE</a:t>
            </a:r>
            <a:endParaRPr lang="fr-FR" dirty="0" smtClean="0">
              <a:latin typeface="Times New Roman"/>
              <a:cs typeface="Times New Roman"/>
            </a:endParaRPr>
          </a:p>
          <a:p>
            <a:r>
              <a:rPr lang="fr-FR" spc="-10" dirty="0" smtClean="0">
                <a:latin typeface="Times New Roman"/>
                <a:cs typeface="Times New Roman"/>
              </a:rPr>
              <a:t>ANNEE </a:t>
            </a:r>
            <a:r>
              <a:rPr lang="fr-FR" spc="-5" dirty="0" smtClean="0">
                <a:latin typeface="Times New Roman"/>
                <a:cs typeface="Times New Roman"/>
              </a:rPr>
              <a:t>UNIVERSITAIRE  </a:t>
            </a:r>
            <a:r>
              <a:rPr lang="fr-FR" dirty="0" smtClean="0">
                <a:latin typeface="Times New Roman"/>
                <a:cs typeface="Times New Roman"/>
              </a:rPr>
              <a:t>2023</a:t>
            </a:r>
            <a:r>
              <a:rPr lang="fr-FR" spc="55" dirty="0" smtClean="0">
                <a:latin typeface="Times New Roman"/>
                <a:cs typeface="Times New Roman"/>
              </a:rPr>
              <a:t> </a:t>
            </a:r>
            <a:r>
              <a:rPr lang="fr-FR" spc="-5" dirty="0" smtClean="0">
                <a:latin typeface="Times New Roman"/>
                <a:cs typeface="Times New Roman"/>
              </a:rPr>
              <a:t>-2024</a:t>
            </a:r>
          </a:p>
          <a:p>
            <a:pPr marL="12700">
              <a:spcBef>
                <a:spcPts val="95"/>
              </a:spcBef>
            </a:pPr>
            <a:r>
              <a:rPr lang="fr-FR" dirty="0" smtClean="0">
                <a:latin typeface="Arial"/>
                <a:cs typeface="Arial"/>
              </a:rPr>
              <a:t>Dr</a:t>
            </a:r>
            <a:r>
              <a:rPr lang="fr-FR" spc="-20" dirty="0" smtClean="0">
                <a:latin typeface="Arial"/>
                <a:cs typeface="Arial"/>
              </a:rPr>
              <a:t> </a:t>
            </a:r>
            <a:r>
              <a:rPr lang="fr-FR" spc="-10" dirty="0" smtClean="0">
                <a:latin typeface="Arial"/>
                <a:cs typeface="Arial"/>
              </a:rPr>
              <a:t>BENYAHIA.S </a:t>
            </a:r>
          </a:p>
          <a:p>
            <a:pPr marL="12700">
              <a:spcBef>
                <a:spcPts val="95"/>
              </a:spcBef>
            </a:pPr>
            <a:r>
              <a:rPr lang="fr-FR" spc="-10" dirty="0" smtClean="0">
                <a:latin typeface="Arial"/>
                <a:cs typeface="Arial"/>
              </a:rPr>
              <a:t>SPECIALISTE  EN ANATOMIE GENERALE </a:t>
            </a:r>
            <a:endParaRPr lang="fr-FR" dirty="0" smtClean="0">
              <a:latin typeface="Arial"/>
              <a:cs typeface="Arial"/>
            </a:endParaRPr>
          </a:p>
        </p:txBody>
      </p:sp>
      <p:pic>
        <p:nvPicPr>
          <p:cNvPr id="3" name="Picture 2" descr="C:\Users\pcstar\Downloads\LOGO Ibn khaldou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95634"/>
            <a:ext cx="2971800" cy="239996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7200" y="1371600"/>
            <a:ext cx="5105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Plexus sacral et nerf sciatique 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3500" y="548638"/>
            <a:ext cx="4000499" cy="626950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75565"/>
            <a:ext cx="64554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>
                <a:solidFill>
                  <a:schemeClr val="tx1"/>
                </a:solidFill>
              </a:rPr>
              <a:t>III-</a:t>
            </a:r>
            <a:r>
              <a:rPr u="heavy" spc="-5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Le</a:t>
            </a:r>
            <a:r>
              <a:rPr u="heavy" spc="-1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nerf</a:t>
            </a:r>
            <a:r>
              <a:rPr u="heavy" spc="-25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1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sciatique: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637535"/>
            <a:ext cx="4434205" cy="593217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2800" b="1" spc="-10" dirty="0">
                <a:solidFill>
                  <a:srgbClr val="006FC0"/>
                </a:solidFill>
                <a:latin typeface="Calibri"/>
                <a:cs typeface="Calibri"/>
              </a:rPr>
              <a:t>C-</a:t>
            </a:r>
            <a:r>
              <a:rPr sz="2800" b="1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Branches</a:t>
            </a:r>
            <a:r>
              <a:rPr sz="28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collatérales: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19900"/>
              </a:lnSpc>
              <a:spcBef>
                <a:spcPts val="25"/>
              </a:spcBef>
            </a:pPr>
            <a:r>
              <a:rPr sz="2600" spc="-5" dirty="0">
                <a:latin typeface="Calibri"/>
                <a:cs typeface="Calibri"/>
              </a:rPr>
              <a:t>1-Le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nerf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articulaire</a:t>
            </a:r>
            <a:r>
              <a:rPr sz="2600" spc="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la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hanche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2-Le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nerf</a:t>
            </a:r>
            <a:r>
              <a:rPr sz="2600" spc="-10" dirty="0">
                <a:latin typeface="Calibri"/>
                <a:cs typeface="Calibri"/>
              </a:rPr>
              <a:t> du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chef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long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du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biceps</a:t>
            </a:r>
            <a:endParaRPr sz="26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600" spc="-20" dirty="0">
                <a:latin typeface="Calibri"/>
                <a:cs typeface="Calibri"/>
              </a:rPr>
              <a:t>fémoral</a:t>
            </a:r>
            <a:endParaRPr sz="2600">
              <a:latin typeface="Calibri"/>
              <a:cs typeface="Calibri"/>
            </a:endParaRPr>
          </a:p>
          <a:p>
            <a:pPr marL="282575" marR="626110" indent="-282575">
              <a:lnSpc>
                <a:spcPct val="100000"/>
              </a:lnSpc>
              <a:spcBef>
                <a:spcPts val="620"/>
              </a:spcBef>
              <a:buSzPct val="96153"/>
              <a:buAutoNum type="arabicPlain" startAt="3"/>
              <a:tabLst>
                <a:tab pos="282575" algn="l"/>
              </a:tabLst>
            </a:pPr>
            <a:r>
              <a:rPr sz="2600" dirty="0">
                <a:latin typeface="Calibri"/>
                <a:cs typeface="Calibri"/>
              </a:rPr>
              <a:t>Le </a:t>
            </a:r>
            <a:r>
              <a:rPr sz="2600" spc="-5" dirty="0">
                <a:latin typeface="Calibri"/>
                <a:cs typeface="Calibri"/>
              </a:rPr>
              <a:t>nerf </a:t>
            </a:r>
            <a:r>
              <a:rPr sz="2600" spc="-10" dirty="0">
                <a:latin typeface="Calibri"/>
                <a:cs typeface="Calibri"/>
              </a:rPr>
              <a:t>supérieur du </a:t>
            </a:r>
            <a:r>
              <a:rPr sz="2600" dirty="0">
                <a:latin typeface="Calibri"/>
                <a:cs typeface="Calibri"/>
              </a:rPr>
              <a:t>semi-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tendineux</a:t>
            </a:r>
            <a:endParaRPr sz="2600">
              <a:latin typeface="Calibri"/>
              <a:cs typeface="Calibri"/>
            </a:endParaRPr>
          </a:p>
          <a:p>
            <a:pPr marL="282575" marR="763270" indent="-282575">
              <a:lnSpc>
                <a:spcPct val="100000"/>
              </a:lnSpc>
              <a:spcBef>
                <a:spcPts val="645"/>
              </a:spcBef>
              <a:buSzPct val="96153"/>
              <a:buAutoNum type="arabicPlain" startAt="3"/>
              <a:tabLst>
                <a:tab pos="282575" algn="l"/>
              </a:tabLst>
            </a:pPr>
            <a:r>
              <a:rPr sz="2600" dirty="0">
                <a:latin typeface="Calibri"/>
                <a:cs typeface="Calibri"/>
              </a:rPr>
              <a:t>Le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nerf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inférieur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du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semi-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tendineux</a:t>
            </a:r>
            <a:endParaRPr sz="2600">
              <a:latin typeface="Calibri"/>
              <a:cs typeface="Calibri"/>
            </a:endParaRPr>
          </a:p>
          <a:p>
            <a:pPr marL="12700" marR="262255">
              <a:lnSpc>
                <a:spcPct val="119900"/>
              </a:lnSpc>
              <a:buSzPct val="96153"/>
              <a:buAutoNum type="arabicPlain" startAt="3"/>
              <a:tabLst>
                <a:tab pos="282575" algn="l"/>
              </a:tabLst>
            </a:pPr>
            <a:r>
              <a:rPr sz="2600" dirty="0">
                <a:latin typeface="Calibri"/>
                <a:cs typeface="Calibri"/>
              </a:rPr>
              <a:t>Le </a:t>
            </a:r>
            <a:r>
              <a:rPr sz="2600" spc="-5" dirty="0">
                <a:latin typeface="Calibri"/>
                <a:cs typeface="Calibri"/>
              </a:rPr>
              <a:t>nerf </a:t>
            </a:r>
            <a:r>
              <a:rPr sz="2600" spc="-10" dirty="0">
                <a:latin typeface="Calibri"/>
                <a:cs typeface="Calibri"/>
              </a:rPr>
              <a:t>du </a:t>
            </a:r>
            <a:r>
              <a:rPr sz="2600" spc="-20" dirty="0">
                <a:latin typeface="Calibri"/>
                <a:cs typeface="Calibri"/>
              </a:rPr>
              <a:t>grand </a:t>
            </a:r>
            <a:r>
              <a:rPr sz="2600" spc="-5" dirty="0">
                <a:latin typeface="Calibri"/>
                <a:cs typeface="Calibri"/>
              </a:rPr>
              <a:t>adducteur </a:t>
            </a:r>
            <a:r>
              <a:rPr sz="2600" dirty="0">
                <a:latin typeface="Calibri"/>
                <a:cs typeface="Calibri"/>
              </a:rPr>
              <a:t> 6-le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nerf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du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semi-membraneux</a:t>
            </a:r>
            <a:endParaRPr sz="2600">
              <a:latin typeface="Calibri"/>
              <a:cs typeface="Calibri"/>
            </a:endParaRPr>
          </a:p>
          <a:p>
            <a:pPr marL="282575" marR="15875" indent="-282575">
              <a:lnSpc>
                <a:spcPct val="100000"/>
              </a:lnSpc>
              <a:spcBef>
                <a:spcPts val="625"/>
              </a:spcBef>
              <a:buSzPct val="96153"/>
              <a:buAutoNum type="arabicPlain" startAt="7"/>
              <a:tabLst>
                <a:tab pos="282575" algn="l"/>
              </a:tabLst>
            </a:pPr>
            <a:r>
              <a:rPr sz="2600" spc="-5" dirty="0">
                <a:latin typeface="Calibri"/>
                <a:cs typeface="Calibri"/>
              </a:rPr>
              <a:t>Le </a:t>
            </a:r>
            <a:r>
              <a:rPr sz="2600" spc="-10" dirty="0">
                <a:latin typeface="Calibri"/>
                <a:cs typeface="Calibri"/>
              </a:rPr>
              <a:t>nerf </a:t>
            </a:r>
            <a:r>
              <a:rPr sz="2600" spc="-5" dirty="0">
                <a:latin typeface="Calibri"/>
                <a:cs typeface="Calibri"/>
              </a:rPr>
              <a:t>du </a:t>
            </a:r>
            <a:r>
              <a:rPr sz="2600" spc="-10" dirty="0">
                <a:latin typeface="Calibri"/>
                <a:cs typeface="Calibri"/>
              </a:rPr>
              <a:t>chef court </a:t>
            </a:r>
            <a:r>
              <a:rPr sz="2600" spc="-5" dirty="0">
                <a:latin typeface="Calibri"/>
                <a:cs typeface="Calibri"/>
              </a:rPr>
              <a:t>du </a:t>
            </a:r>
            <a:r>
              <a:rPr sz="2600" spc="-10" dirty="0">
                <a:latin typeface="Calibri"/>
                <a:cs typeface="Calibri"/>
              </a:rPr>
              <a:t>biceps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fémoral</a:t>
            </a:r>
            <a:endParaRPr sz="2600">
              <a:latin typeface="Calibri"/>
              <a:cs typeface="Calibri"/>
            </a:endParaRPr>
          </a:p>
          <a:p>
            <a:pPr marL="281940" indent="-269875">
              <a:lnSpc>
                <a:spcPct val="100000"/>
              </a:lnSpc>
              <a:spcBef>
                <a:spcPts val="620"/>
              </a:spcBef>
              <a:buSzPct val="96153"/>
              <a:buAutoNum type="arabicPlain" startAt="7"/>
              <a:tabLst>
                <a:tab pos="282575" algn="l"/>
              </a:tabLst>
            </a:pPr>
            <a:r>
              <a:rPr sz="2600" spc="-5" dirty="0">
                <a:latin typeface="Calibri"/>
                <a:cs typeface="Calibri"/>
              </a:rPr>
              <a:t>Le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nerf articulaire</a:t>
            </a:r>
            <a:r>
              <a:rPr sz="2600" spc="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du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genou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75565"/>
            <a:ext cx="59982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>
                <a:solidFill>
                  <a:schemeClr val="tx1"/>
                </a:solidFill>
              </a:rPr>
              <a:t>III-</a:t>
            </a:r>
            <a:r>
              <a:rPr u="heavy" spc="-5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Le</a:t>
            </a:r>
            <a:r>
              <a:rPr u="heavy" spc="-1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nerf</a:t>
            </a:r>
            <a:r>
              <a:rPr u="heavy" spc="-25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1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sciatique: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437004"/>
            <a:ext cx="39433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006FC0"/>
                </a:solidFill>
                <a:latin typeface="Calibri"/>
                <a:cs typeface="Calibri"/>
              </a:rPr>
              <a:t>D-</a:t>
            </a:r>
            <a:r>
              <a:rPr sz="3200" b="1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Branches</a:t>
            </a:r>
            <a:r>
              <a:rPr sz="3200" b="1" u="heavy" spc="-7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terminales: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2437637"/>
            <a:ext cx="3585210" cy="1052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300"/>
              </a:lnSpc>
              <a:spcBef>
                <a:spcPts val="100"/>
              </a:spcBef>
            </a:pPr>
            <a:r>
              <a:rPr sz="2800" spc="-5" dirty="0">
                <a:latin typeface="Calibri"/>
                <a:cs typeface="Calibri"/>
              </a:rPr>
              <a:t>1-Nerf </a:t>
            </a:r>
            <a:r>
              <a:rPr sz="2800" spc="-10" dirty="0">
                <a:latin typeface="Calibri"/>
                <a:cs typeface="Calibri"/>
              </a:rPr>
              <a:t>fibulaire </a:t>
            </a:r>
            <a:r>
              <a:rPr sz="2800" spc="-5" dirty="0">
                <a:latin typeface="Calibri"/>
                <a:cs typeface="Calibri"/>
              </a:rPr>
              <a:t>commun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2-Nerf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tibial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61919" y="1069814"/>
            <a:ext cx="4182079" cy="556650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388477" y="3192398"/>
            <a:ext cx="576580" cy="360045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225"/>
              </a:spcBef>
            </a:pPr>
            <a:r>
              <a:rPr sz="1800" b="1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32045" y="4581144"/>
            <a:ext cx="576580" cy="360045"/>
          </a:xfrm>
          <a:custGeom>
            <a:avLst/>
            <a:gdLst/>
            <a:ahLst/>
            <a:cxnLst/>
            <a:rect l="l" t="t" r="r" b="b"/>
            <a:pathLst>
              <a:path w="576579" h="360045">
                <a:moveTo>
                  <a:pt x="576059" y="0"/>
                </a:moveTo>
                <a:lnTo>
                  <a:pt x="0" y="0"/>
                </a:lnTo>
                <a:lnTo>
                  <a:pt x="0" y="360044"/>
                </a:lnTo>
                <a:lnTo>
                  <a:pt x="576059" y="360044"/>
                </a:lnTo>
                <a:lnTo>
                  <a:pt x="5760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932045" y="4581144"/>
            <a:ext cx="576580" cy="360045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29"/>
              </a:spcBef>
            </a:pPr>
            <a:r>
              <a:rPr sz="1800" b="1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82782"/>
            <a:ext cx="861059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>
                <a:solidFill>
                  <a:schemeClr val="tx1"/>
                </a:solidFill>
              </a:rPr>
              <a:t>D-1-</a:t>
            </a:r>
            <a:r>
              <a:rPr spc="-5" dirty="0">
                <a:solidFill>
                  <a:schemeClr val="tx1"/>
                </a:solidFill>
              </a:rPr>
              <a:t>Le</a:t>
            </a:r>
            <a:r>
              <a:rPr dirty="0">
                <a:solidFill>
                  <a:schemeClr val="tx1"/>
                </a:solidFill>
              </a:rPr>
              <a:t> nerf</a:t>
            </a:r>
            <a:r>
              <a:rPr spc="-45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fibulaire</a:t>
            </a:r>
            <a:r>
              <a:rPr spc="5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commun: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276984"/>
            <a:ext cx="21450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00AF50"/>
                </a:solidFill>
                <a:latin typeface="Calibri"/>
                <a:cs typeface="Calibri"/>
              </a:rPr>
              <a:t>a-</a:t>
            </a:r>
            <a:r>
              <a:rPr sz="3200" b="1" u="heavy" spc="-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Définition: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2448559"/>
            <a:ext cx="457771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25" dirty="0">
                <a:latin typeface="Calibri"/>
                <a:cs typeface="Calibri"/>
              </a:rPr>
              <a:t>C’est </a:t>
            </a:r>
            <a:r>
              <a:rPr sz="3200" spc="-5" dirty="0">
                <a:latin typeface="Calibri"/>
                <a:cs typeface="Calibri"/>
              </a:rPr>
              <a:t>un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nerf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mixte,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branche </a:t>
            </a:r>
            <a:r>
              <a:rPr sz="3200" spc="-5" dirty="0">
                <a:latin typeface="Calibri"/>
                <a:cs typeface="Calibri"/>
              </a:rPr>
              <a:t>de </a:t>
            </a:r>
            <a:r>
              <a:rPr sz="3200" spc="-10" dirty="0">
                <a:latin typeface="Calibri"/>
                <a:cs typeface="Calibri"/>
              </a:rPr>
              <a:t>bifurcation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latérale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du nerf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sciatique.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61919" y="1069814"/>
            <a:ext cx="4182079" cy="556650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388477" y="3192398"/>
            <a:ext cx="576580" cy="360045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124460">
              <a:lnSpc>
                <a:spcPct val="100000"/>
              </a:lnSpc>
              <a:spcBef>
                <a:spcPts val="225"/>
              </a:spcBef>
            </a:pPr>
            <a:r>
              <a:rPr sz="1800" b="1" dirty="0">
                <a:latin typeface="Calibri"/>
                <a:cs typeface="Calibri"/>
              </a:rPr>
              <a:t>D-1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-618300"/>
            <a:ext cx="7467600" cy="122790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644650">
              <a:lnSpc>
                <a:spcPct val="100000"/>
              </a:lnSpc>
              <a:spcBef>
                <a:spcPts val="815"/>
              </a:spcBef>
            </a:pPr>
            <a:endParaRPr spc="-5" dirty="0"/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3200" u="none" spc="-10" dirty="0">
                <a:solidFill>
                  <a:srgbClr val="00AF50"/>
                </a:solidFill>
              </a:rPr>
              <a:t>b-</a:t>
            </a:r>
            <a:r>
              <a:rPr sz="3200" u="heavy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Origine-trajet-terminaison: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78739" y="1606803"/>
            <a:ext cx="5081270" cy="472122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marR="414020" indent="-342900">
              <a:lnSpc>
                <a:spcPct val="79900"/>
              </a:lnSpc>
              <a:spcBef>
                <a:spcPts val="7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Il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naît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à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l’angle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supérieur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5" dirty="0">
                <a:latin typeface="Calibri"/>
                <a:cs typeface="Calibri"/>
              </a:rPr>
              <a:t> la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fosse </a:t>
            </a:r>
            <a:r>
              <a:rPr sz="2800" spc="-10" dirty="0">
                <a:latin typeface="Calibri"/>
                <a:cs typeface="Calibri"/>
              </a:rPr>
              <a:t>poplitée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3300">
              <a:latin typeface="Calibri"/>
              <a:cs typeface="Calibri"/>
            </a:endParaRPr>
          </a:p>
          <a:p>
            <a:pPr marL="355600" marR="5080" indent="-342900">
              <a:lnSpc>
                <a:spcPct val="801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Il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descend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et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dehors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long du </a:t>
            </a:r>
            <a:r>
              <a:rPr sz="2800" spc="-10" dirty="0">
                <a:latin typeface="Calibri"/>
                <a:cs typeface="Calibri"/>
              </a:rPr>
              <a:t>bord </a:t>
            </a:r>
            <a:r>
              <a:rPr sz="2800" dirty="0">
                <a:latin typeface="Calibri"/>
                <a:cs typeface="Calibri"/>
              </a:rPr>
              <a:t>médial du </a:t>
            </a:r>
            <a:r>
              <a:rPr sz="2800" spc="-5" dirty="0">
                <a:latin typeface="Calibri"/>
                <a:cs typeface="Calibri"/>
              </a:rPr>
              <a:t>muscle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biceps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fémoral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3300">
              <a:latin typeface="Calibri"/>
              <a:cs typeface="Calibri"/>
            </a:endParaRPr>
          </a:p>
          <a:p>
            <a:pPr marL="355600" marR="135890" indent="-342900">
              <a:lnSpc>
                <a:spcPct val="80100"/>
              </a:lnSpc>
              <a:buFont typeface="Arial MT"/>
              <a:buChar char="•"/>
              <a:tabLst>
                <a:tab pos="354965" algn="l"/>
                <a:tab pos="355600" algn="l"/>
                <a:tab pos="687705" algn="l"/>
              </a:tabLst>
            </a:pPr>
            <a:r>
              <a:rPr sz="2800" dirty="0">
                <a:latin typeface="Calibri"/>
                <a:cs typeface="Calibri"/>
              </a:rPr>
              <a:t>Il	</a:t>
            </a:r>
            <a:r>
              <a:rPr sz="2800" spc="-5" dirty="0">
                <a:latin typeface="Calibri"/>
                <a:cs typeface="Calibri"/>
              </a:rPr>
              <a:t>se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termine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face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latérale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du </a:t>
            </a:r>
            <a:r>
              <a:rPr sz="2800" spc="-10" dirty="0">
                <a:latin typeface="Calibri"/>
                <a:cs typeface="Calibri"/>
              </a:rPr>
              <a:t>col </a:t>
            </a:r>
            <a:r>
              <a:rPr sz="2800" spc="5" dirty="0">
                <a:latin typeface="Calibri"/>
                <a:cs typeface="Calibri"/>
              </a:rPr>
              <a:t>de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dirty="0">
                <a:latin typeface="Calibri"/>
                <a:cs typeface="Calibri"/>
              </a:rPr>
              <a:t>fibula en donnant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deux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branches </a:t>
            </a:r>
            <a:r>
              <a:rPr sz="280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sz="2800" b="1" spc="-5" dirty="0">
                <a:solidFill>
                  <a:srgbClr val="6F2F9F"/>
                </a:solidFill>
                <a:latin typeface="Calibri"/>
                <a:cs typeface="Calibri"/>
              </a:rPr>
              <a:t>-Nerf</a:t>
            </a:r>
            <a:r>
              <a:rPr sz="2800" b="1" spc="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6F2F9F"/>
                </a:solidFill>
                <a:latin typeface="Calibri"/>
                <a:cs typeface="Calibri"/>
              </a:rPr>
              <a:t>fibulaire</a:t>
            </a:r>
            <a:r>
              <a:rPr sz="2800" b="1" spc="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6F2F9F"/>
                </a:solidFill>
                <a:latin typeface="Calibri"/>
                <a:cs typeface="Calibri"/>
              </a:rPr>
              <a:t>superficiel</a:t>
            </a:r>
            <a:endParaRPr sz="28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sz="2800" b="1" spc="-5" dirty="0">
                <a:solidFill>
                  <a:srgbClr val="6F2F9F"/>
                </a:solidFill>
                <a:latin typeface="Calibri"/>
                <a:cs typeface="Calibri"/>
              </a:rPr>
              <a:t>-Nerf</a:t>
            </a:r>
            <a:r>
              <a:rPr sz="2800" b="1" spc="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6F2F9F"/>
                </a:solidFill>
                <a:latin typeface="Calibri"/>
                <a:cs typeface="Calibri"/>
              </a:rPr>
              <a:t>fibulaire</a:t>
            </a:r>
            <a:r>
              <a:rPr sz="2800" b="1" spc="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6F2F9F"/>
                </a:solidFill>
                <a:latin typeface="Calibri"/>
                <a:cs typeface="Calibri"/>
              </a:rPr>
              <a:t>profond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29376" y="1000124"/>
            <a:ext cx="2905125" cy="585787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24551" y="195286"/>
            <a:ext cx="2990850" cy="666271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9075" y="47540"/>
            <a:ext cx="584898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8739" y="1276984"/>
            <a:ext cx="403415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u="heavy" spc="-34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Branches</a:t>
            </a:r>
            <a:r>
              <a:rPr sz="3200" b="1" u="heavy" spc="-5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1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collatérales: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2438146"/>
            <a:ext cx="4148454" cy="2330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2895" marR="334010" indent="-302895">
              <a:lnSpc>
                <a:spcPct val="100000"/>
              </a:lnSpc>
              <a:spcBef>
                <a:spcPts val="100"/>
              </a:spcBef>
              <a:buSzPct val="96428"/>
              <a:buAutoNum type="arabicPlain"/>
              <a:tabLst>
                <a:tab pos="302895" algn="l"/>
              </a:tabLst>
            </a:pPr>
            <a:r>
              <a:rPr sz="2800" spc="-5" dirty="0">
                <a:latin typeface="Calibri"/>
                <a:cs typeface="Calibri"/>
              </a:rPr>
              <a:t>Le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rameau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articulaire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du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genou</a:t>
            </a:r>
            <a:endParaRPr sz="2800">
              <a:latin typeface="Calibri"/>
              <a:cs typeface="Calibri"/>
            </a:endParaRPr>
          </a:p>
          <a:p>
            <a:pPr marL="302895" marR="53975" indent="-302895">
              <a:lnSpc>
                <a:spcPct val="100000"/>
              </a:lnSpc>
              <a:spcBef>
                <a:spcPts val="680"/>
              </a:spcBef>
              <a:buSzPct val="96428"/>
              <a:buAutoNum type="arabicPlain"/>
              <a:tabLst>
                <a:tab pos="302895" algn="l"/>
              </a:tabLst>
            </a:pPr>
            <a:r>
              <a:rPr sz="2800" spc="-5" dirty="0">
                <a:latin typeface="Calibri"/>
                <a:cs typeface="Calibri"/>
              </a:rPr>
              <a:t>Le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rameau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anastomotique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fibulaire</a:t>
            </a:r>
            <a:endParaRPr sz="2800">
              <a:latin typeface="Calibri"/>
              <a:cs typeface="Calibri"/>
            </a:endParaRPr>
          </a:p>
          <a:p>
            <a:pPr marL="302260" indent="-290195">
              <a:lnSpc>
                <a:spcPct val="100000"/>
              </a:lnSpc>
              <a:spcBef>
                <a:spcPts val="665"/>
              </a:spcBef>
              <a:buSzPct val="96428"/>
              <a:buAutoNum type="arabicPlain"/>
              <a:tabLst>
                <a:tab pos="302895" algn="l"/>
              </a:tabLst>
            </a:pPr>
            <a:r>
              <a:rPr sz="2800" spc="-5" dirty="0">
                <a:latin typeface="Calibri"/>
                <a:cs typeface="Calibri"/>
              </a:rPr>
              <a:t>Le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nerf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cutané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sural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latéral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700519" y="1701800"/>
            <a:ext cx="2456180" cy="1902460"/>
            <a:chOff x="6700519" y="1701800"/>
            <a:chExt cx="2456180" cy="190246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45299" y="1790700"/>
              <a:ext cx="1557020" cy="31242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000874" y="1868423"/>
              <a:ext cx="1357630" cy="118110"/>
            </a:xfrm>
            <a:custGeom>
              <a:avLst/>
              <a:gdLst/>
              <a:ahLst/>
              <a:cxnLst/>
              <a:rect l="l" t="t" r="r" b="b"/>
              <a:pathLst>
                <a:path w="1357629" h="118110">
                  <a:moveTo>
                    <a:pt x="101092" y="0"/>
                  </a:moveTo>
                  <a:lnTo>
                    <a:pt x="94996" y="3428"/>
                  </a:lnTo>
                  <a:lnTo>
                    <a:pt x="0" y="58800"/>
                  </a:lnTo>
                  <a:lnTo>
                    <a:pt x="100965" y="117855"/>
                  </a:lnTo>
                  <a:lnTo>
                    <a:pt x="108711" y="115824"/>
                  </a:lnTo>
                  <a:lnTo>
                    <a:pt x="112268" y="109727"/>
                  </a:lnTo>
                  <a:lnTo>
                    <a:pt x="115824" y="103759"/>
                  </a:lnTo>
                  <a:lnTo>
                    <a:pt x="113792" y="95885"/>
                  </a:lnTo>
                  <a:lnTo>
                    <a:pt x="107696" y="92455"/>
                  </a:lnTo>
                  <a:lnTo>
                    <a:pt x="72026" y="71554"/>
                  </a:lnTo>
                  <a:lnTo>
                    <a:pt x="25146" y="71500"/>
                  </a:lnTo>
                  <a:lnTo>
                    <a:pt x="25146" y="46100"/>
                  </a:lnTo>
                  <a:lnTo>
                    <a:pt x="72276" y="46100"/>
                  </a:lnTo>
                  <a:lnTo>
                    <a:pt x="107823" y="25400"/>
                  </a:lnTo>
                  <a:lnTo>
                    <a:pt x="113919" y="21971"/>
                  </a:lnTo>
                  <a:lnTo>
                    <a:pt x="115950" y="14097"/>
                  </a:lnTo>
                  <a:lnTo>
                    <a:pt x="112395" y="8127"/>
                  </a:lnTo>
                  <a:lnTo>
                    <a:pt x="108839" y="2031"/>
                  </a:lnTo>
                  <a:lnTo>
                    <a:pt x="101092" y="0"/>
                  </a:lnTo>
                  <a:close/>
                </a:path>
                <a:path w="1357629" h="118110">
                  <a:moveTo>
                    <a:pt x="72184" y="46154"/>
                  </a:moveTo>
                  <a:lnTo>
                    <a:pt x="50365" y="58861"/>
                  </a:lnTo>
                  <a:lnTo>
                    <a:pt x="72026" y="71554"/>
                  </a:lnTo>
                  <a:lnTo>
                    <a:pt x="1357376" y="73025"/>
                  </a:lnTo>
                  <a:lnTo>
                    <a:pt x="1357376" y="47625"/>
                  </a:lnTo>
                  <a:lnTo>
                    <a:pt x="72184" y="46154"/>
                  </a:lnTo>
                  <a:close/>
                </a:path>
                <a:path w="1357629" h="118110">
                  <a:moveTo>
                    <a:pt x="25146" y="46100"/>
                  </a:moveTo>
                  <a:lnTo>
                    <a:pt x="25146" y="71500"/>
                  </a:lnTo>
                  <a:lnTo>
                    <a:pt x="72026" y="71554"/>
                  </a:lnTo>
                  <a:lnTo>
                    <a:pt x="69117" y="69850"/>
                  </a:lnTo>
                  <a:lnTo>
                    <a:pt x="31496" y="69850"/>
                  </a:lnTo>
                  <a:lnTo>
                    <a:pt x="31623" y="47878"/>
                  </a:lnTo>
                  <a:lnTo>
                    <a:pt x="69223" y="47878"/>
                  </a:lnTo>
                  <a:lnTo>
                    <a:pt x="72184" y="46154"/>
                  </a:lnTo>
                  <a:lnTo>
                    <a:pt x="25146" y="46100"/>
                  </a:lnTo>
                  <a:close/>
                </a:path>
                <a:path w="1357629" h="118110">
                  <a:moveTo>
                    <a:pt x="31623" y="47878"/>
                  </a:moveTo>
                  <a:lnTo>
                    <a:pt x="31496" y="69850"/>
                  </a:lnTo>
                  <a:lnTo>
                    <a:pt x="50365" y="58861"/>
                  </a:lnTo>
                  <a:lnTo>
                    <a:pt x="31623" y="47878"/>
                  </a:lnTo>
                  <a:close/>
                </a:path>
                <a:path w="1357629" h="118110">
                  <a:moveTo>
                    <a:pt x="50365" y="58861"/>
                  </a:moveTo>
                  <a:lnTo>
                    <a:pt x="31496" y="69850"/>
                  </a:lnTo>
                  <a:lnTo>
                    <a:pt x="69117" y="69850"/>
                  </a:lnTo>
                  <a:lnTo>
                    <a:pt x="50365" y="58861"/>
                  </a:lnTo>
                  <a:close/>
                </a:path>
                <a:path w="1357629" h="118110">
                  <a:moveTo>
                    <a:pt x="69223" y="47878"/>
                  </a:moveTo>
                  <a:lnTo>
                    <a:pt x="31623" y="47878"/>
                  </a:lnTo>
                  <a:lnTo>
                    <a:pt x="50365" y="58861"/>
                  </a:lnTo>
                  <a:lnTo>
                    <a:pt x="69223" y="47878"/>
                  </a:lnTo>
                  <a:close/>
                </a:path>
                <a:path w="1357629" h="118110">
                  <a:moveTo>
                    <a:pt x="72276" y="46100"/>
                  </a:moveTo>
                  <a:lnTo>
                    <a:pt x="25146" y="46100"/>
                  </a:lnTo>
                  <a:lnTo>
                    <a:pt x="72184" y="46154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72019" y="2362200"/>
              <a:ext cx="1272540" cy="31242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429499" y="2439923"/>
              <a:ext cx="1071880" cy="118110"/>
            </a:xfrm>
            <a:custGeom>
              <a:avLst/>
              <a:gdLst/>
              <a:ahLst/>
              <a:cxnLst/>
              <a:rect l="l" t="t" r="r" b="b"/>
              <a:pathLst>
                <a:path w="1071879" h="118110">
                  <a:moveTo>
                    <a:pt x="101092" y="0"/>
                  </a:moveTo>
                  <a:lnTo>
                    <a:pt x="0" y="58800"/>
                  </a:lnTo>
                  <a:lnTo>
                    <a:pt x="100965" y="117855"/>
                  </a:lnTo>
                  <a:lnTo>
                    <a:pt x="108711" y="115824"/>
                  </a:lnTo>
                  <a:lnTo>
                    <a:pt x="112268" y="109854"/>
                  </a:lnTo>
                  <a:lnTo>
                    <a:pt x="115824" y="103759"/>
                  </a:lnTo>
                  <a:lnTo>
                    <a:pt x="113792" y="96012"/>
                  </a:lnTo>
                  <a:lnTo>
                    <a:pt x="72051" y="71569"/>
                  </a:lnTo>
                  <a:lnTo>
                    <a:pt x="25146" y="71500"/>
                  </a:lnTo>
                  <a:lnTo>
                    <a:pt x="25146" y="46100"/>
                  </a:lnTo>
                  <a:lnTo>
                    <a:pt x="72393" y="46100"/>
                  </a:lnTo>
                  <a:lnTo>
                    <a:pt x="113919" y="21971"/>
                  </a:lnTo>
                  <a:lnTo>
                    <a:pt x="115950" y="14224"/>
                  </a:lnTo>
                  <a:lnTo>
                    <a:pt x="108839" y="2031"/>
                  </a:lnTo>
                  <a:lnTo>
                    <a:pt x="101092" y="0"/>
                  </a:lnTo>
                  <a:close/>
                </a:path>
                <a:path w="1071879" h="118110">
                  <a:moveTo>
                    <a:pt x="72275" y="46169"/>
                  </a:moveTo>
                  <a:lnTo>
                    <a:pt x="50391" y="58877"/>
                  </a:lnTo>
                  <a:lnTo>
                    <a:pt x="72051" y="71569"/>
                  </a:lnTo>
                  <a:lnTo>
                    <a:pt x="1071626" y="73025"/>
                  </a:lnTo>
                  <a:lnTo>
                    <a:pt x="1071626" y="47625"/>
                  </a:lnTo>
                  <a:lnTo>
                    <a:pt x="72275" y="46169"/>
                  </a:lnTo>
                  <a:close/>
                </a:path>
                <a:path w="1071879" h="118110">
                  <a:moveTo>
                    <a:pt x="25146" y="46100"/>
                  </a:moveTo>
                  <a:lnTo>
                    <a:pt x="25146" y="71500"/>
                  </a:lnTo>
                  <a:lnTo>
                    <a:pt x="72051" y="71569"/>
                  </a:lnTo>
                  <a:lnTo>
                    <a:pt x="69117" y="69850"/>
                  </a:lnTo>
                  <a:lnTo>
                    <a:pt x="31496" y="69850"/>
                  </a:lnTo>
                  <a:lnTo>
                    <a:pt x="31623" y="47878"/>
                  </a:lnTo>
                  <a:lnTo>
                    <a:pt x="69331" y="47878"/>
                  </a:lnTo>
                  <a:lnTo>
                    <a:pt x="72275" y="46169"/>
                  </a:lnTo>
                  <a:lnTo>
                    <a:pt x="25146" y="46100"/>
                  </a:lnTo>
                  <a:close/>
                </a:path>
                <a:path w="1071879" h="118110">
                  <a:moveTo>
                    <a:pt x="31623" y="47878"/>
                  </a:moveTo>
                  <a:lnTo>
                    <a:pt x="31496" y="69850"/>
                  </a:lnTo>
                  <a:lnTo>
                    <a:pt x="50391" y="58877"/>
                  </a:lnTo>
                  <a:lnTo>
                    <a:pt x="31623" y="47878"/>
                  </a:lnTo>
                  <a:close/>
                </a:path>
                <a:path w="1071879" h="118110">
                  <a:moveTo>
                    <a:pt x="50391" y="58877"/>
                  </a:moveTo>
                  <a:lnTo>
                    <a:pt x="31496" y="69850"/>
                  </a:lnTo>
                  <a:lnTo>
                    <a:pt x="69117" y="69850"/>
                  </a:lnTo>
                  <a:lnTo>
                    <a:pt x="50391" y="58877"/>
                  </a:lnTo>
                  <a:close/>
                </a:path>
                <a:path w="1071879" h="118110">
                  <a:moveTo>
                    <a:pt x="69331" y="47878"/>
                  </a:moveTo>
                  <a:lnTo>
                    <a:pt x="31623" y="47878"/>
                  </a:lnTo>
                  <a:lnTo>
                    <a:pt x="50391" y="58877"/>
                  </a:lnTo>
                  <a:lnTo>
                    <a:pt x="69331" y="47878"/>
                  </a:lnTo>
                  <a:close/>
                </a:path>
                <a:path w="1071879" h="118110">
                  <a:moveTo>
                    <a:pt x="72393" y="46100"/>
                  </a:moveTo>
                  <a:lnTo>
                    <a:pt x="25146" y="46100"/>
                  </a:lnTo>
                  <a:lnTo>
                    <a:pt x="72275" y="46169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00519" y="2862580"/>
              <a:ext cx="1701800" cy="31242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857999" y="2939922"/>
              <a:ext cx="1500505" cy="118110"/>
            </a:xfrm>
            <a:custGeom>
              <a:avLst/>
              <a:gdLst/>
              <a:ahLst/>
              <a:cxnLst/>
              <a:rect l="l" t="t" r="r" b="b"/>
              <a:pathLst>
                <a:path w="1500504" h="118110">
                  <a:moveTo>
                    <a:pt x="101092" y="0"/>
                  </a:moveTo>
                  <a:lnTo>
                    <a:pt x="0" y="58800"/>
                  </a:lnTo>
                  <a:lnTo>
                    <a:pt x="100965" y="117982"/>
                  </a:lnTo>
                  <a:lnTo>
                    <a:pt x="108711" y="115824"/>
                  </a:lnTo>
                  <a:lnTo>
                    <a:pt x="112268" y="109854"/>
                  </a:lnTo>
                  <a:lnTo>
                    <a:pt x="115824" y="103759"/>
                  </a:lnTo>
                  <a:lnTo>
                    <a:pt x="113792" y="96012"/>
                  </a:lnTo>
                  <a:lnTo>
                    <a:pt x="72234" y="71676"/>
                  </a:lnTo>
                  <a:lnTo>
                    <a:pt x="25146" y="71627"/>
                  </a:lnTo>
                  <a:lnTo>
                    <a:pt x="25146" y="46227"/>
                  </a:lnTo>
                  <a:lnTo>
                    <a:pt x="72174" y="46227"/>
                  </a:lnTo>
                  <a:lnTo>
                    <a:pt x="113919" y="21971"/>
                  </a:lnTo>
                  <a:lnTo>
                    <a:pt x="115950" y="14224"/>
                  </a:lnTo>
                  <a:lnTo>
                    <a:pt x="108839" y="2031"/>
                  </a:lnTo>
                  <a:lnTo>
                    <a:pt x="101092" y="0"/>
                  </a:lnTo>
                  <a:close/>
                </a:path>
                <a:path w="1500504" h="118110">
                  <a:moveTo>
                    <a:pt x="72091" y="46276"/>
                  </a:moveTo>
                  <a:lnTo>
                    <a:pt x="50391" y="58877"/>
                  </a:lnTo>
                  <a:lnTo>
                    <a:pt x="72234" y="71676"/>
                  </a:lnTo>
                  <a:lnTo>
                    <a:pt x="1500251" y="73151"/>
                  </a:lnTo>
                  <a:lnTo>
                    <a:pt x="1500251" y="47751"/>
                  </a:lnTo>
                  <a:lnTo>
                    <a:pt x="72091" y="46276"/>
                  </a:lnTo>
                  <a:close/>
                </a:path>
                <a:path w="1500504" h="118110">
                  <a:moveTo>
                    <a:pt x="25146" y="46227"/>
                  </a:moveTo>
                  <a:lnTo>
                    <a:pt x="25146" y="71627"/>
                  </a:lnTo>
                  <a:lnTo>
                    <a:pt x="72234" y="71676"/>
                  </a:lnTo>
                  <a:lnTo>
                    <a:pt x="69117" y="69850"/>
                  </a:lnTo>
                  <a:lnTo>
                    <a:pt x="31496" y="69850"/>
                  </a:lnTo>
                  <a:lnTo>
                    <a:pt x="31623" y="47878"/>
                  </a:lnTo>
                  <a:lnTo>
                    <a:pt x="69331" y="47878"/>
                  </a:lnTo>
                  <a:lnTo>
                    <a:pt x="72091" y="46276"/>
                  </a:lnTo>
                  <a:lnTo>
                    <a:pt x="25146" y="46227"/>
                  </a:lnTo>
                  <a:close/>
                </a:path>
                <a:path w="1500504" h="118110">
                  <a:moveTo>
                    <a:pt x="31623" y="47878"/>
                  </a:moveTo>
                  <a:lnTo>
                    <a:pt x="31496" y="69850"/>
                  </a:lnTo>
                  <a:lnTo>
                    <a:pt x="50391" y="58877"/>
                  </a:lnTo>
                  <a:lnTo>
                    <a:pt x="31623" y="47878"/>
                  </a:lnTo>
                  <a:close/>
                </a:path>
                <a:path w="1500504" h="118110">
                  <a:moveTo>
                    <a:pt x="50391" y="58877"/>
                  </a:moveTo>
                  <a:lnTo>
                    <a:pt x="31496" y="69850"/>
                  </a:lnTo>
                  <a:lnTo>
                    <a:pt x="69117" y="69850"/>
                  </a:lnTo>
                  <a:lnTo>
                    <a:pt x="50391" y="58877"/>
                  </a:lnTo>
                  <a:close/>
                </a:path>
                <a:path w="1500504" h="118110">
                  <a:moveTo>
                    <a:pt x="69331" y="47878"/>
                  </a:moveTo>
                  <a:lnTo>
                    <a:pt x="31623" y="47878"/>
                  </a:lnTo>
                  <a:lnTo>
                    <a:pt x="50391" y="58877"/>
                  </a:lnTo>
                  <a:lnTo>
                    <a:pt x="69331" y="47878"/>
                  </a:lnTo>
                  <a:close/>
                </a:path>
                <a:path w="1500504" h="118110">
                  <a:moveTo>
                    <a:pt x="72174" y="46227"/>
                  </a:moveTo>
                  <a:lnTo>
                    <a:pt x="25146" y="46227"/>
                  </a:lnTo>
                  <a:lnTo>
                    <a:pt x="72091" y="46276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87539" y="3291839"/>
              <a:ext cx="1485900" cy="31242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143749" y="3368548"/>
              <a:ext cx="1285875" cy="118110"/>
            </a:xfrm>
            <a:custGeom>
              <a:avLst/>
              <a:gdLst/>
              <a:ahLst/>
              <a:cxnLst/>
              <a:rect l="l" t="t" r="r" b="b"/>
              <a:pathLst>
                <a:path w="1285875" h="118110">
                  <a:moveTo>
                    <a:pt x="101092" y="0"/>
                  </a:moveTo>
                  <a:lnTo>
                    <a:pt x="0" y="58800"/>
                  </a:lnTo>
                  <a:lnTo>
                    <a:pt x="100965" y="117982"/>
                  </a:lnTo>
                  <a:lnTo>
                    <a:pt x="108711" y="115950"/>
                  </a:lnTo>
                  <a:lnTo>
                    <a:pt x="115824" y="103759"/>
                  </a:lnTo>
                  <a:lnTo>
                    <a:pt x="113792" y="96012"/>
                  </a:lnTo>
                  <a:lnTo>
                    <a:pt x="72249" y="71684"/>
                  </a:lnTo>
                  <a:lnTo>
                    <a:pt x="25146" y="71627"/>
                  </a:lnTo>
                  <a:lnTo>
                    <a:pt x="25146" y="46227"/>
                  </a:lnTo>
                  <a:lnTo>
                    <a:pt x="72174" y="46227"/>
                  </a:lnTo>
                  <a:lnTo>
                    <a:pt x="113919" y="21971"/>
                  </a:lnTo>
                  <a:lnTo>
                    <a:pt x="115950" y="14224"/>
                  </a:lnTo>
                  <a:lnTo>
                    <a:pt x="108839" y="2031"/>
                  </a:lnTo>
                  <a:lnTo>
                    <a:pt x="101092" y="0"/>
                  </a:lnTo>
                  <a:close/>
                </a:path>
                <a:path w="1285875" h="118110">
                  <a:moveTo>
                    <a:pt x="72076" y="46284"/>
                  </a:moveTo>
                  <a:lnTo>
                    <a:pt x="50391" y="58877"/>
                  </a:lnTo>
                  <a:lnTo>
                    <a:pt x="72249" y="71684"/>
                  </a:lnTo>
                  <a:lnTo>
                    <a:pt x="1285875" y="73151"/>
                  </a:lnTo>
                  <a:lnTo>
                    <a:pt x="1285875" y="47751"/>
                  </a:lnTo>
                  <a:lnTo>
                    <a:pt x="72076" y="46284"/>
                  </a:lnTo>
                  <a:close/>
                </a:path>
                <a:path w="1285875" h="118110">
                  <a:moveTo>
                    <a:pt x="25146" y="46227"/>
                  </a:moveTo>
                  <a:lnTo>
                    <a:pt x="25146" y="71627"/>
                  </a:lnTo>
                  <a:lnTo>
                    <a:pt x="72249" y="71684"/>
                  </a:lnTo>
                  <a:lnTo>
                    <a:pt x="69117" y="69850"/>
                  </a:lnTo>
                  <a:lnTo>
                    <a:pt x="31496" y="69850"/>
                  </a:lnTo>
                  <a:lnTo>
                    <a:pt x="31623" y="47878"/>
                  </a:lnTo>
                  <a:lnTo>
                    <a:pt x="69331" y="47878"/>
                  </a:lnTo>
                  <a:lnTo>
                    <a:pt x="72076" y="46284"/>
                  </a:lnTo>
                  <a:lnTo>
                    <a:pt x="25146" y="46227"/>
                  </a:lnTo>
                  <a:close/>
                </a:path>
                <a:path w="1285875" h="118110">
                  <a:moveTo>
                    <a:pt x="31623" y="47878"/>
                  </a:moveTo>
                  <a:lnTo>
                    <a:pt x="31496" y="69850"/>
                  </a:lnTo>
                  <a:lnTo>
                    <a:pt x="50391" y="58877"/>
                  </a:lnTo>
                  <a:lnTo>
                    <a:pt x="31623" y="47878"/>
                  </a:lnTo>
                  <a:close/>
                </a:path>
                <a:path w="1285875" h="118110">
                  <a:moveTo>
                    <a:pt x="50391" y="58877"/>
                  </a:moveTo>
                  <a:lnTo>
                    <a:pt x="31496" y="69850"/>
                  </a:lnTo>
                  <a:lnTo>
                    <a:pt x="69117" y="69850"/>
                  </a:lnTo>
                  <a:lnTo>
                    <a:pt x="50391" y="58877"/>
                  </a:lnTo>
                  <a:close/>
                </a:path>
                <a:path w="1285875" h="118110">
                  <a:moveTo>
                    <a:pt x="69331" y="47878"/>
                  </a:moveTo>
                  <a:lnTo>
                    <a:pt x="31623" y="47878"/>
                  </a:lnTo>
                  <a:lnTo>
                    <a:pt x="50391" y="58877"/>
                  </a:lnTo>
                  <a:lnTo>
                    <a:pt x="69331" y="47878"/>
                  </a:lnTo>
                  <a:close/>
                </a:path>
                <a:path w="1285875" h="118110">
                  <a:moveTo>
                    <a:pt x="72174" y="46227"/>
                  </a:moveTo>
                  <a:lnTo>
                    <a:pt x="25146" y="46227"/>
                  </a:lnTo>
                  <a:lnTo>
                    <a:pt x="72076" y="46284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58250" y="1714500"/>
              <a:ext cx="786130" cy="357505"/>
            </a:xfrm>
            <a:custGeom>
              <a:avLst/>
              <a:gdLst/>
              <a:ahLst/>
              <a:cxnLst/>
              <a:rect l="l" t="t" r="r" b="b"/>
              <a:pathLst>
                <a:path w="786129" h="357505">
                  <a:moveTo>
                    <a:pt x="392810" y="0"/>
                  </a:moveTo>
                  <a:lnTo>
                    <a:pt x="329101" y="2338"/>
                  </a:lnTo>
                  <a:lnTo>
                    <a:pt x="268662" y="9109"/>
                  </a:lnTo>
                  <a:lnTo>
                    <a:pt x="212303" y="19943"/>
                  </a:lnTo>
                  <a:lnTo>
                    <a:pt x="160833" y="34470"/>
                  </a:lnTo>
                  <a:lnTo>
                    <a:pt x="115062" y="52324"/>
                  </a:lnTo>
                  <a:lnTo>
                    <a:pt x="75797" y="73133"/>
                  </a:lnTo>
                  <a:lnTo>
                    <a:pt x="43850" y="96531"/>
                  </a:lnTo>
                  <a:lnTo>
                    <a:pt x="5141" y="149614"/>
                  </a:lnTo>
                  <a:lnTo>
                    <a:pt x="0" y="178562"/>
                  </a:lnTo>
                  <a:lnTo>
                    <a:pt x="5141" y="207540"/>
                  </a:lnTo>
                  <a:lnTo>
                    <a:pt x="43850" y="260648"/>
                  </a:lnTo>
                  <a:lnTo>
                    <a:pt x="75797" y="284045"/>
                  </a:lnTo>
                  <a:lnTo>
                    <a:pt x="115061" y="304847"/>
                  </a:lnTo>
                  <a:lnTo>
                    <a:pt x="160833" y="322689"/>
                  </a:lnTo>
                  <a:lnTo>
                    <a:pt x="212303" y="337204"/>
                  </a:lnTo>
                  <a:lnTo>
                    <a:pt x="268662" y="348026"/>
                  </a:lnTo>
                  <a:lnTo>
                    <a:pt x="329101" y="354788"/>
                  </a:lnTo>
                  <a:lnTo>
                    <a:pt x="392810" y="357124"/>
                  </a:lnTo>
                  <a:lnTo>
                    <a:pt x="456554" y="354788"/>
                  </a:lnTo>
                  <a:lnTo>
                    <a:pt x="517021" y="348026"/>
                  </a:lnTo>
                  <a:lnTo>
                    <a:pt x="573401" y="337204"/>
                  </a:lnTo>
                  <a:lnTo>
                    <a:pt x="624887" y="322689"/>
                  </a:lnTo>
                  <a:lnTo>
                    <a:pt x="670671" y="304847"/>
                  </a:lnTo>
                  <a:lnTo>
                    <a:pt x="709943" y="284045"/>
                  </a:lnTo>
                  <a:lnTo>
                    <a:pt x="741895" y="260648"/>
                  </a:lnTo>
                  <a:lnTo>
                    <a:pt x="780606" y="207540"/>
                  </a:lnTo>
                  <a:lnTo>
                    <a:pt x="785749" y="178562"/>
                  </a:lnTo>
                  <a:lnTo>
                    <a:pt x="780606" y="149614"/>
                  </a:lnTo>
                  <a:lnTo>
                    <a:pt x="741895" y="96531"/>
                  </a:lnTo>
                  <a:lnTo>
                    <a:pt x="709943" y="73133"/>
                  </a:lnTo>
                  <a:lnTo>
                    <a:pt x="670671" y="52324"/>
                  </a:lnTo>
                  <a:lnTo>
                    <a:pt x="624887" y="34470"/>
                  </a:lnTo>
                  <a:lnTo>
                    <a:pt x="573401" y="19943"/>
                  </a:lnTo>
                  <a:lnTo>
                    <a:pt x="517021" y="9109"/>
                  </a:lnTo>
                  <a:lnTo>
                    <a:pt x="456554" y="2338"/>
                  </a:lnTo>
                  <a:lnTo>
                    <a:pt x="3928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58250" y="1714500"/>
              <a:ext cx="786130" cy="357505"/>
            </a:xfrm>
            <a:custGeom>
              <a:avLst/>
              <a:gdLst/>
              <a:ahLst/>
              <a:cxnLst/>
              <a:rect l="l" t="t" r="r" b="b"/>
              <a:pathLst>
                <a:path w="786129" h="357505">
                  <a:moveTo>
                    <a:pt x="0" y="178562"/>
                  </a:moveTo>
                  <a:lnTo>
                    <a:pt x="20028" y="122147"/>
                  </a:lnTo>
                  <a:lnTo>
                    <a:pt x="75797" y="73133"/>
                  </a:lnTo>
                  <a:lnTo>
                    <a:pt x="115062" y="52324"/>
                  </a:lnTo>
                  <a:lnTo>
                    <a:pt x="160833" y="34470"/>
                  </a:lnTo>
                  <a:lnTo>
                    <a:pt x="212303" y="19943"/>
                  </a:lnTo>
                  <a:lnTo>
                    <a:pt x="268662" y="9109"/>
                  </a:lnTo>
                  <a:lnTo>
                    <a:pt x="329101" y="2338"/>
                  </a:lnTo>
                  <a:lnTo>
                    <a:pt x="392810" y="0"/>
                  </a:lnTo>
                  <a:lnTo>
                    <a:pt x="456554" y="2338"/>
                  </a:lnTo>
                  <a:lnTo>
                    <a:pt x="517021" y="9109"/>
                  </a:lnTo>
                  <a:lnTo>
                    <a:pt x="573401" y="19943"/>
                  </a:lnTo>
                  <a:lnTo>
                    <a:pt x="624887" y="34470"/>
                  </a:lnTo>
                  <a:lnTo>
                    <a:pt x="670671" y="52324"/>
                  </a:lnTo>
                  <a:lnTo>
                    <a:pt x="709943" y="73133"/>
                  </a:lnTo>
                  <a:lnTo>
                    <a:pt x="741895" y="96531"/>
                  </a:lnTo>
                  <a:lnTo>
                    <a:pt x="780606" y="149614"/>
                  </a:lnTo>
                  <a:lnTo>
                    <a:pt x="785749" y="178562"/>
                  </a:lnTo>
                  <a:lnTo>
                    <a:pt x="780606" y="207540"/>
                  </a:lnTo>
                  <a:lnTo>
                    <a:pt x="741895" y="260648"/>
                  </a:lnTo>
                  <a:lnTo>
                    <a:pt x="709943" y="284045"/>
                  </a:lnTo>
                  <a:lnTo>
                    <a:pt x="670671" y="304847"/>
                  </a:lnTo>
                  <a:lnTo>
                    <a:pt x="624887" y="322689"/>
                  </a:lnTo>
                  <a:lnTo>
                    <a:pt x="573401" y="337204"/>
                  </a:lnTo>
                  <a:lnTo>
                    <a:pt x="517021" y="348026"/>
                  </a:lnTo>
                  <a:lnTo>
                    <a:pt x="456554" y="354788"/>
                  </a:lnTo>
                  <a:lnTo>
                    <a:pt x="392810" y="357124"/>
                  </a:lnTo>
                  <a:lnTo>
                    <a:pt x="329101" y="354788"/>
                  </a:lnTo>
                  <a:lnTo>
                    <a:pt x="268662" y="348026"/>
                  </a:lnTo>
                  <a:lnTo>
                    <a:pt x="212303" y="337204"/>
                  </a:lnTo>
                  <a:lnTo>
                    <a:pt x="160833" y="322689"/>
                  </a:lnTo>
                  <a:lnTo>
                    <a:pt x="115061" y="304847"/>
                  </a:lnTo>
                  <a:lnTo>
                    <a:pt x="75797" y="284045"/>
                  </a:lnTo>
                  <a:lnTo>
                    <a:pt x="43850" y="260648"/>
                  </a:lnTo>
                  <a:lnTo>
                    <a:pt x="5141" y="207540"/>
                  </a:lnTo>
                  <a:lnTo>
                    <a:pt x="0" y="178562"/>
                  </a:lnTo>
                  <a:close/>
                </a:path>
              </a:pathLst>
            </a:custGeom>
            <a:ln w="2540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429624" y="2214498"/>
              <a:ext cx="428625" cy="357505"/>
            </a:xfrm>
            <a:custGeom>
              <a:avLst/>
              <a:gdLst/>
              <a:ahLst/>
              <a:cxnLst/>
              <a:rect l="l" t="t" r="r" b="b"/>
              <a:pathLst>
                <a:path w="428625" h="357505">
                  <a:moveTo>
                    <a:pt x="214375" y="0"/>
                  </a:moveTo>
                  <a:lnTo>
                    <a:pt x="165231" y="4719"/>
                  </a:lnTo>
                  <a:lnTo>
                    <a:pt x="120113" y="18163"/>
                  </a:lnTo>
                  <a:lnTo>
                    <a:pt x="80308" y="39258"/>
                  </a:lnTo>
                  <a:lnTo>
                    <a:pt x="47106" y="66931"/>
                  </a:lnTo>
                  <a:lnTo>
                    <a:pt x="21795" y="100109"/>
                  </a:lnTo>
                  <a:lnTo>
                    <a:pt x="5663" y="137719"/>
                  </a:lnTo>
                  <a:lnTo>
                    <a:pt x="0" y="178688"/>
                  </a:lnTo>
                  <a:lnTo>
                    <a:pt x="5663" y="219611"/>
                  </a:lnTo>
                  <a:lnTo>
                    <a:pt x="21795" y="257187"/>
                  </a:lnTo>
                  <a:lnTo>
                    <a:pt x="47106" y="290343"/>
                  </a:lnTo>
                  <a:lnTo>
                    <a:pt x="80308" y="318002"/>
                  </a:lnTo>
                  <a:lnTo>
                    <a:pt x="120113" y="339090"/>
                  </a:lnTo>
                  <a:lnTo>
                    <a:pt x="165231" y="352531"/>
                  </a:lnTo>
                  <a:lnTo>
                    <a:pt x="214375" y="357250"/>
                  </a:lnTo>
                  <a:lnTo>
                    <a:pt x="263513" y="352531"/>
                  </a:lnTo>
                  <a:lnTo>
                    <a:pt x="308613" y="339090"/>
                  </a:lnTo>
                  <a:lnTo>
                    <a:pt x="348393" y="318002"/>
                  </a:lnTo>
                  <a:lnTo>
                    <a:pt x="381568" y="290343"/>
                  </a:lnTo>
                  <a:lnTo>
                    <a:pt x="406855" y="257187"/>
                  </a:lnTo>
                  <a:lnTo>
                    <a:pt x="422968" y="219611"/>
                  </a:lnTo>
                  <a:lnTo>
                    <a:pt x="428625" y="178688"/>
                  </a:lnTo>
                  <a:lnTo>
                    <a:pt x="422968" y="137719"/>
                  </a:lnTo>
                  <a:lnTo>
                    <a:pt x="406855" y="100109"/>
                  </a:lnTo>
                  <a:lnTo>
                    <a:pt x="381568" y="66931"/>
                  </a:lnTo>
                  <a:lnTo>
                    <a:pt x="348393" y="39258"/>
                  </a:lnTo>
                  <a:lnTo>
                    <a:pt x="308613" y="18163"/>
                  </a:lnTo>
                  <a:lnTo>
                    <a:pt x="263513" y="4719"/>
                  </a:lnTo>
                  <a:lnTo>
                    <a:pt x="2143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29624" y="2214498"/>
              <a:ext cx="428625" cy="357505"/>
            </a:xfrm>
            <a:custGeom>
              <a:avLst/>
              <a:gdLst/>
              <a:ahLst/>
              <a:cxnLst/>
              <a:rect l="l" t="t" r="r" b="b"/>
              <a:pathLst>
                <a:path w="428625" h="357505">
                  <a:moveTo>
                    <a:pt x="0" y="178688"/>
                  </a:moveTo>
                  <a:lnTo>
                    <a:pt x="5663" y="137719"/>
                  </a:lnTo>
                  <a:lnTo>
                    <a:pt x="21795" y="100109"/>
                  </a:lnTo>
                  <a:lnTo>
                    <a:pt x="47106" y="66931"/>
                  </a:lnTo>
                  <a:lnTo>
                    <a:pt x="80308" y="39258"/>
                  </a:lnTo>
                  <a:lnTo>
                    <a:pt x="120113" y="18163"/>
                  </a:lnTo>
                  <a:lnTo>
                    <a:pt x="165231" y="4719"/>
                  </a:lnTo>
                  <a:lnTo>
                    <a:pt x="214375" y="0"/>
                  </a:lnTo>
                  <a:lnTo>
                    <a:pt x="263513" y="4719"/>
                  </a:lnTo>
                  <a:lnTo>
                    <a:pt x="308613" y="18163"/>
                  </a:lnTo>
                  <a:lnTo>
                    <a:pt x="348393" y="39258"/>
                  </a:lnTo>
                  <a:lnTo>
                    <a:pt x="381568" y="66931"/>
                  </a:lnTo>
                  <a:lnTo>
                    <a:pt x="406855" y="100109"/>
                  </a:lnTo>
                  <a:lnTo>
                    <a:pt x="422968" y="137719"/>
                  </a:lnTo>
                  <a:lnTo>
                    <a:pt x="428625" y="178688"/>
                  </a:lnTo>
                  <a:lnTo>
                    <a:pt x="422968" y="219611"/>
                  </a:lnTo>
                  <a:lnTo>
                    <a:pt x="406855" y="257187"/>
                  </a:lnTo>
                  <a:lnTo>
                    <a:pt x="381568" y="290343"/>
                  </a:lnTo>
                  <a:lnTo>
                    <a:pt x="348393" y="318002"/>
                  </a:lnTo>
                  <a:lnTo>
                    <a:pt x="308613" y="339090"/>
                  </a:lnTo>
                  <a:lnTo>
                    <a:pt x="263513" y="352531"/>
                  </a:lnTo>
                  <a:lnTo>
                    <a:pt x="214375" y="357250"/>
                  </a:lnTo>
                  <a:lnTo>
                    <a:pt x="165231" y="352531"/>
                  </a:lnTo>
                  <a:lnTo>
                    <a:pt x="120113" y="339090"/>
                  </a:lnTo>
                  <a:lnTo>
                    <a:pt x="80308" y="318002"/>
                  </a:lnTo>
                  <a:lnTo>
                    <a:pt x="47106" y="290343"/>
                  </a:lnTo>
                  <a:lnTo>
                    <a:pt x="21795" y="257187"/>
                  </a:lnTo>
                  <a:lnTo>
                    <a:pt x="5663" y="219611"/>
                  </a:lnTo>
                  <a:lnTo>
                    <a:pt x="0" y="178688"/>
                  </a:lnTo>
                  <a:close/>
                </a:path>
              </a:pathLst>
            </a:custGeom>
            <a:ln w="2540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572881" y="1728723"/>
            <a:ext cx="357505" cy="800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AFEF"/>
                </a:solidFill>
                <a:latin typeface="Calibri"/>
                <a:cs typeface="Calibri"/>
              </a:rPr>
              <a:t>D</a:t>
            </a:r>
            <a:r>
              <a:rPr sz="1800" b="1" spc="5" dirty="0">
                <a:solidFill>
                  <a:srgbClr val="00AFEF"/>
                </a:solidFill>
                <a:latin typeface="Calibri"/>
                <a:cs typeface="Calibri"/>
              </a:rPr>
              <a:t>-</a:t>
            </a:r>
            <a:r>
              <a:rPr sz="1800" b="1" dirty="0">
                <a:solidFill>
                  <a:srgbClr val="00AFE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</a:pPr>
            <a:r>
              <a:rPr sz="1800" b="1" dirty="0">
                <a:solidFill>
                  <a:srgbClr val="00AFE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345551" y="2773298"/>
            <a:ext cx="454025" cy="382905"/>
            <a:chOff x="8345551" y="2773298"/>
            <a:chExt cx="454025" cy="382905"/>
          </a:xfrm>
        </p:grpSpPr>
        <p:sp>
          <p:nvSpPr>
            <p:cNvPr id="21" name="object 21"/>
            <p:cNvSpPr/>
            <p:nvPr/>
          </p:nvSpPr>
          <p:spPr>
            <a:xfrm>
              <a:off x="8358251" y="2785998"/>
              <a:ext cx="428625" cy="357505"/>
            </a:xfrm>
            <a:custGeom>
              <a:avLst/>
              <a:gdLst/>
              <a:ahLst/>
              <a:cxnLst/>
              <a:rect l="l" t="t" r="r" b="b"/>
              <a:pathLst>
                <a:path w="428625" h="357505">
                  <a:moveTo>
                    <a:pt x="214249" y="0"/>
                  </a:moveTo>
                  <a:lnTo>
                    <a:pt x="165111" y="4719"/>
                  </a:lnTo>
                  <a:lnTo>
                    <a:pt x="120011" y="18163"/>
                  </a:lnTo>
                  <a:lnTo>
                    <a:pt x="80231" y="39258"/>
                  </a:lnTo>
                  <a:lnTo>
                    <a:pt x="47056" y="66931"/>
                  </a:lnTo>
                  <a:lnTo>
                    <a:pt x="21769" y="100109"/>
                  </a:lnTo>
                  <a:lnTo>
                    <a:pt x="5656" y="137719"/>
                  </a:lnTo>
                  <a:lnTo>
                    <a:pt x="0" y="178688"/>
                  </a:lnTo>
                  <a:lnTo>
                    <a:pt x="5656" y="219611"/>
                  </a:lnTo>
                  <a:lnTo>
                    <a:pt x="21769" y="257187"/>
                  </a:lnTo>
                  <a:lnTo>
                    <a:pt x="47056" y="290343"/>
                  </a:lnTo>
                  <a:lnTo>
                    <a:pt x="80231" y="318002"/>
                  </a:lnTo>
                  <a:lnTo>
                    <a:pt x="120011" y="339090"/>
                  </a:lnTo>
                  <a:lnTo>
                    <a:pt x="165111" y="352531"/>
                  </a:lnTo>
                  <a:lnTo>
                    <a:pt x="214249" y="357250"/>
                  </a:lnTo>
                  <a:lnTo>
                    <a:pt x="263393" y="352531"/>
                  </a:lnTo>
                  <a:lnTo>
                    <a:pt x="308511" y="339090"/>
                  </a:lnTo>
                  <a:lnTo>
                    <a:pt x="348316" y="318002"/>
                  </a:lnTo>
                  <a:lnTo>
                    <a:pt x="381518" y="290343"/>
                  </a:lnTo>
                  <a:lnTo>
                    <a:pt x="406829" y="257187"/>
                  </a:lnTo>
                  <a:lnTo>
                    <a:pt x="422961" y="219611"/>
                  </a:lnTo>
                  <a:lnTo>
                    <a:pt x="428625" y="178688"/>
                  </a:lnTo>
                  <a:lnTo>
                    <a:pt x="422961" y="137719"/>
                  </a:lnTo>
                  <a:lnTo>
                    <a:pt x="406829" y="100109"/>
                  </a:lnTo>
                  <a:lnTo>
                    <a:pt x="381518" y="66931"/>
                  </a:lnTo>
                  <a:lnTo>
                    <a:pt x="348316" y="39258"/>
                  </a:lnTo>
                  <a:lnTo>
                    <a:pt x="308511" y="18163"/>
                  </a:lnTo>
                  <a:lnTo>
                    <a:pt x="263393" y="4719"/>
                  </a:lnTo>
                  <a:lnTo>
                    <a:pt x="2142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58251" y="2785998"/>
              <a:ext cx="428625" cy="357505"/>
            </a:xfrm>
            <a:custGeom>
              <a:avLst/>
              <a:gdLst/>
              <a:ahLst/>
              <a:cxnLst/>
              <a:rect l="l" t="t" r="r" b="b"/>
              <a:pathLst>
                <a:path w="428625" h="357505">
                  <a:moveTo>
                    <a:pt x="0" y="178688"/>
                  </a:moveTo>
                  <a:lnTo>
                    <a:pt x="5656" y="137719"/>
                  </a:lnTo>
                  <a:lnTo>
                    <a:pt x="21769" y="100109"/>
                  </a:lnTo>
                  <a:lnTo>
                    <a:pt x="47056" y="66931"/>
                  </a:lnTo>
                  <a:lnTo>
                    <a:pt x="80231" y="39258"/>
                  </a:lnTo>
                  <a:lnTo>
                    <a:pt x="120011" y="18163"/>
                  </a:lnTo>
                  <a:lnTo>
                    <a:pt x="165111" y="4719"/>
                  </a:lnTo>
                  <a:lnTo>
                    <a:pt x="214249" y="0"/>
                  </a:lnTo>
                  <a:lnTo>
                    <a:pt x="263393" y="4719"/>
                  </a:lnTo>
                  <a:lnTo>
                    <a:pt x="308511" y="18163"/>
                  </a:lnTo>
                  <a:lnTo>
                    <a:pt x="348316" y="39258"/>
                  </a:lnTo>
                  <a:lnTo>
                    <a:pt x="381518" y="66931"/>
                  </a:lnTo>
                  <a:lnTo>
                    <a:pt x="406829" y="100109"/>
                  </a:lnTo>
                  <a:lnTo>
                    <a:pt x="422961" y="137719"/>
                  </a:lnTo>
                  <a:lnTo>
                    <a:pt x="428625" y="178688"/>
                  </a:lnTo>
                  <a:lnTo>
                    <a:pt x="422961" y="219611"/>
                  </a:lnTo>
                  <a:lnTo>
                    <a:pt x="406829" y="257187"/>
                  </a:lnTo>
                  <a:lnTo>
                    <a:pt x="381518" y="290343"/>
                  </a:lnTo>
                  <a:lnTo>
                    <a:pt x="348316" y="318002"/>
                  </a:lnTo>
                  <a:lnTo>
                    <a:pt x="308511" y="339090"/>
                  </a:lnTo>
                  <a:lnTo>
                    <a:pt x="263393" y="352531"/>
                  </a:lnTo>
                  <a:lnTo>
                    <a:pt x="214249" y="357250"/>
                  </a:lnTo>
                  <a:lnTo>
                    <a:pt x="165111" y="352531"/>
                  </a:lnTo>
                  <a:lnTo>
                    <a:pt x="120011" y="339090"/>
                  </a:lnTo>
                  <a:lnTo>
                    <a:pt x="80231" y="318002"/>
                  </a:lnTo>
                  <a:lnTo>
                    <a:pt x="47056" y="290343"/>
                  </a:lnTo>
                  <a:lnTo>
                    <a:pt x="21769" y="257187"/>
                  </a:lnTo>
                  <a:lnTo>
                    <a:pt x="5656" y="219611"/>
                  </a:lnTo>
                  <a:lnTo>
                    <a:pt x="0" y="178688"/>
                  </a:lnTo>
                  <a:close/>
                </a:path>
              </a:pathLst>
            </a:custGeom>
            <a:ln w="2540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502650" y="2800603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AFE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8345551" y="3201923"/>
            <a:ext cx="454025" cy="382905"/>
            <a:chOff x="8345551" y="3201923"/>
            <a:chExt cx="454025" cy="382905"/>
          </a:xfrm>
        </p:grpSpPr>
        <p:sp>
          <p:nvSpPr>
            <p:cNvPr id="25" name="object 25"/>
            <p:cNvSpPr/>
            <p:nvPr/>
          </p:nvSpPr>
          <p:spPr>
            <a:xfrm>
              <a:off x="8358251" y="3214623"/>
              <a:ext cx="428625" cy="357505"/>
            </a:xfrm>
            <a:custGeom>
              <a:avLst/>
              <a:gdLst/>
              <a:ahLst/>
              <a:cxnLst/>
              <a:rect l="l" t="t" r="r" b="b"/>
              <a:pathLst>
                <a:path w="428625" h="357504">
                  <a:moveTo>
                    <a:pt x="214249" y="0"/>
                  </a:moveTo>
                  <a:lnTo>
                    <a:pt x="165111" y="4719"/>
                  </a:lnTo>
                  <a:lnTo>
                    <a:pt x="120011" y="18163"/>
                  </a:lnTo>
                  <a:lnTo>
                    <a:pt x="80231" y="39258"/>
                  </a:lnTo>
                  <a:lnTo>
                    <a:pt x="47056" y="66931"/>
                  </a:lnTo>
                  <a:lnTo>
                    <a:pt x="21769" y="100109"/>
                  </a:lnTo>
                  <a:lnTo>
                    <a:pt x="5656" y="137719"/>
                  </a:lnTo>
                  <a:lnTo>
                    <a:pt x="0" y="178688"/>
                  </a:lnTo>
                  <a:lnTo>
                    <a:pt x="5656" y="219611"/>
                  </a:lnTo>
                  <a:lnTo>
                    <a:pt x="21769" y="257187"/>
                  </a:lnTo>
                  <a:lnTo>
                    <a:pt x="47056" y="290343"/>
                  </a:lnTo>
                  <a:lnTo>
                    <a:pt x="80231" y="318002"/>
                  </a:lnTo>
                  <a:lnTo>
                    <a:pt x="120011" y="339090"/>
                  </a:lnTo>
                  <a:lnTo>
                    <a:pt x="165111" y="352531"/>
                  </a:lnTo>
                  <a:lnTo>
                    <a:pt x="214249" y="357250"/>
                  </a:lnTo>
                  <a:lnTo>
                    <a:pt x="263393" y="352531"/>
                  </a:lnTo>
                  <a:lnTo>
                    <a:pt x="308511" y="339090"/>
                  </a:lnTo>
                  <a:lnTo>
                    <a:pt x="348316" y="318002"/>
                  </a:lnTo>
                  <a:lnTo>
                    <a:pt x="381518" y="290343"/>
                  </a:lnTo>
                  <a:lnTo>
                    <a:pt x="406829" y="257187"/>
                  </a:lnTo>
                  <a:lnTo>
                    <a:pt x="422961" y="219611"/>
                  </a:lnTo>
                  <a:lnTo>
                    <a:pt x="428625" y="178688"/>
                  </a:lnTo>
                  <a:lnTo>
                    <a:pt x="422961" y="137719"/>
                  </a:lnTo>
                  <a:lnTo>
                    <a:pt x="406829" y="100109"/>
                  </a:lnTo>
                  <a:lnTo>
                    <a:pt x="381518" y="66931"/>
                  </a:lnTo>
                  <a:lnTo>
                    <a:pt x="348316" y="39258"/>
                  </a:lnTo>
                  <a:lnTo>
                    <a:pt x="308511" y="18163"/>
                  </a:lnTo>
                  <a:lnTo>
                    <a:pt x="263393" y="4719"/>
                  </a:lnTo>
                  <a:lnTo>
                    <a:pt x="2142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358251" y="3214623"/>
              <a:ext cx="428625" cy="357505"/>
            </a:xfrm>
            <a:custGeom>
              <a:avLst/>
              <a:gdLst/>
              <a:ahLst/>
              <a:cxnLst/>
              <a:rect l="l" t="t" r="r" b="b"/>
              <a:pathLst>
                <a:path w="428625" h="357504">
                  <a:moveTo>
                    <a:pt x="0" y="178688"/>
                  </a:moveTo>
                  <a:lnTo>
                    <a:pt x="5656" y="137719"/>
                  </a:lnTo>
                  <a:lnTo>
                    <a:pt x="21769" y="100109"/>
                  </a:lnTo>
                  <a:lnTo>
                    <a:pt x="47056" y="66931"/>
                  </a:lnTo>
                  <a:lnTo>
                    <a:pt x="80231" y="39258"/>
                  </a:lnTo>
                  <a:lnTo>
                    <a:pt x="120011" y="18163"/>
                  </a:lnTo>
                  <a:lnTo>
                    <a:pt x="165111" y="4719"/>
                  </a:lnTo>
                  <a:lnTo>
                    <a:pt x="214249" y="0"/>
                  </a:lnTo>
                  <a:lnTo>
                    <a:pt x="263393" y="4719"/>
                  </a:lnTo>
                  <a:lnTo>
                    <a:pt x="308511" y="18163"/>
                  </a:lnTo>
                  <a:lnTo>
                    <a:pt x="348316" y="39258"/>
                  </a:lnTo>
                  <a:lnTo>
                    <a:pt x="381518" y="66931"/>
                  </a:lnTo>
                  <a:lnTo>
                    <a:pt x="406829" y="100109"/>
                  </a:lnTo>
                  <a:lnTo>
                    <a:pt x="422961" y="137719"/>
                  </a:lnTo>
                  <a:lnTo>
                    <a:pt x="428625" y="178688"/>
                  </a:lnTo>
                  <a:lnTo>
                    <a:pt x="422961" y="219611"/>
                  </a:lnTo>
                  <a:lnTo>
                    <a:pt x="406829" y="257187"/>
                  </a:lnTo>
                  <a:lnTo>
                    <a:pt x="381518" y="290343"/>
                  </a:lnTo>
                  <a:lnTo>
                    <a:pt x="348316" y="318002"/>
                  </a:lnTo>
                  <a:lnTo>
                    <a:pt x="308511" y="339090"/>
                  </a:lnTo>
                  <a:lnTo>
                    <a:pt x="263393" y="352531"/>
                  </a:lnTo>
                  <a:lnTo>
                    <a:pt x="214249" y="357250"/>
                  </a:lnTo>
                  <a:lnTo>
                    <a:pt x="165111" y="352531"/>
                  </a:lnTo>
                  <a:lnTo>
                    <a:pt x="120011" y="339090"/>
                  </a:lnTo>
                  <a:lnTo>
                    <a:pt x="80231" y="318002"/>
                  </a:lnTo>
                  <a:lnTo>
                    <a:pt x="47056" y="290343"/>
                  </a:lnTo>
                  <a:lnTo>
                    <a:pt x="21769" y="257187"/>
                  </a:lnTo>
                  <a:lnTo>
                    <a:pt x="5656" y="219611"/>
                  </a:lnTo>
                  <a:lnTo>
                    <a:pt x="0" y="178688"/>
                  </a:lnTo>
                  <a:close/>
                </a:path>
              </a:pathLst>
            </a:custGeom>
            <a:ln w="2540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8502650" y="3229292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AFE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2920" y="5468218"/>
            <a:ext cx="818388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78739" y="1294129"/>
            <a:ext cx="39077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00AF50"/>
                </a:solidFill>
                <a:latin typeface="Calibri"/>
                <a:cs typeface="Calibri"/>
              </a:rPr>
              <a:t>d-</a:t>
            </a:r>
            <a:r>
              <a:rPr sz="3200" b="1" u="heavy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Branches</a:t>
            </a:r>
            <a:r>
              <a:rPr sz="3200" b="1" u="heavy" spc="-5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terminales: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2455290"/>
            <a:ext cx="40620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Calibri"/>
                <a:cs typeface="Calibri"/>
              </a:rPr>
              <a:t>1-Nerf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fibulaire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superficielle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3479545"/>
            <a:ext cx="34664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Calibri"/>
                <a:cs typeface="Calibri"/>
              </a:rPr>
              <a:t>2-Nerf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fibulaire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profond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916551" y="619125"/>
            <a:ext cx="4227830" cy="6238875"/>
            <a:chOff x="4916551" y="619125"/>
            <a:chExt cx="4227830" cy="623887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00650" y="619125"/>
              <a:ext cx="3943350" cy="62388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13680" y="2720339"/>
              <a:ext cx="772160" cy="31242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357749" y="2798826"/>
              <a:ext cx="572135" cy="118110"/>
            </a:xfrm>
            <a:custGeom>
              <a:avLst/>
              <a:gdLst/>
              <a:ahLst/>
              <a:cxnLst/>
              <a:rect l="l" t="t" r="r" b="b"/>
              <a:pathLst>
                <a:path w="572135" h="118110">
                  <a:moveTo>
                    <a:pt x="549928" y="46100"/>
                  </a:moveTo>
                  <a:lnTo>
                    <a:pt x="546353" y="46100"/>
                  </a:lnTo>
                  <a:lnTo>
                    <a:pt x="546480" y="71500"/>
                  </a:lnTo>
                  <a:lnTo>
                    <a:pt x="499385" y="71621"/>
                  </a:lnTo>
                  <a:lnTo>
                    <a:pt x="457835" y="96012"/>
                  </a:lnTo>
                  <a:lnTo>
                    <a:pt x="455802" y="103759"/>
                  </a:lnTo>
                  <a:lnTo>
                    <a:pt x="459359" y="109854"/>
                  </a:lnTo>
                  <a:lnTo>
                    <a:pt x="462914" y="115824"/>
                  </a:lnTo>
                  <a:lnTo>
                    <a:pt x="470788" y="117856"/>
                  </a:lnTo>
                  <a:lnTo>
                    <a:pt x="571626" y="58674"/>
                  </a:lnTo>
                  <a:lnTo>
                    <a:pt x="549928" y="46100"/>
                  </a:lnTo>
                  <a:close/>
                </a:path>
                <a:path w="572135" h="118110">
                  <a:moveTo>
                    <a:pt x="499415" y="46221"/>
                  </a:moveTo>
                  <a:lnTo>
                    <a:pt x="0" y="47498"/>
                  </a:lnTo>
                  <a:lnTo>
                    <a:pt x="126" y="72898"/>
                  </a:lnTo>
                  <a:lnTo>
                    <a:pt x="499385" y="71621"/>
                  </a:lnTo>
                  <a:lnTo>
                    <a:pt x="521171" y="58818"/>
                  </a:lnTo>
                  <a:lnTo>
                    <a:pt x="499415" y="46221"/>
                  </a:lnTo>
                  <a:close/>
                </a:path>
                <a:path w="572135" h="118110">
                  <a:moveTo>
                    <a:pt x="521171" y="58818"/>
                  </a:moveTo>
                  <a:lnTo>
                    <a:pt x="499385" y="71621"/>
                  </a:lnTo>
                  <a:lnTo>
                    <a:pt x="546480" y="71500"/>
                  </a:lnTo>
                  <a:lnTo>
                    <a:pt x="546472" y="69723"/>
                  </a:lnTo>
                  <a:lnTo>
                    <a:pt x="540003" y="69723"/>
                  </a:lnTo>
                  <a:lnTo>
                    <a:pt x="521171" y="58818"/>
                  </a:lnTo>
                  <a:close/>
                </a:path>
                <a:path w="572135" h="118110">
                  <a:moveTo>
                    <a:pt x="540003" y="47751"/>
                  </a:moveTo>
                  <a:lnTo>
                    <a:pt x="521171" y="58818"/>
                  </a:lnTo>
                  <a:lnTo>
                    <a:pt x="540003" y="69723"/>
                  </a:lnTo>
                  <a:lnTo>
                    <a:pt x="540003" y="47751"/>
                  </a:lnTo>
                  <a:close/>
                </a:path>
                <a:path w="572135" h="118110">
                  <a:moveTo>
                    <a:pt x="546362" y="47751"/>
                  </a:moveTo>
                  <a:lnTo>
                    <a:pt x="540003" y="47751"/>
                  </a:lnTo>
                  <a:lnTo>
                    <a:pt x="540003" y="69723"/>
                  </a:lnTo>
                  <a:lnTo>
                    <a:pt x="546472" y="69723"/>
                  </a:lnTo>
                  <a:lnTo>
                    <a:pt x="546362" y="47751"/>
                  </a:lnTo>
                  <a:close/>
                </a:path>
                <a:path w="572135" h="118110">
                  <a:moveTo>
                    <a:pt x="546353" y="46100"/>
                  </a:moveTo>
                  <a:lnTo>
                    <a:pt x="499415" y="46221"/>
                  </a:lnTo>
                  <a:lnTo>
                    <a:pt x="521171" y="58818"/>
                  </a:lnTo>
                  <a:lnTo>
                    <a:pt x="540003" y="47751"/>
                  </a:lnTo>
                  <a:lnTo>
                    <a:pt x="546362" y="47751"/>
                  </a:lnTo>
                  <a:lnTo>
                    <a:pt x="546353" y="46100"/>
                  </a:lnTo>
                  <a:close/>
                </a:path>
                <a:path w="572135" h="118110">
                  <a:moveTo>
                    <a:pt x="470408" y="0"/>
                  </a:moveTo>
                  <a:lnTo>
                    <a:pt x="462661" y="2032"/>
                  </a:lnTo>
                  <a:lnTo>
                    <a:pt x="455549" y="14224"/>
                  </a:lnTo>
                  <a:lnTo>
                    <a:pt x="457708" y="21971"/>
                  </a:lnTo>
                  <a:lnTo>
                    <a:pt x="463676" y="25526"/>
                  </a:lnTo>
                  <a:lnTo>
                    <a:pt x="499415" y="46221"/>
                  </a:lnTo>
                  <a:lnTo>
                    <a:pt x="549928" y="46100"/>
                  </a:lnTo>
                  <a:lnTo>
                    <a:pt x="47040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29251" y="2643123"/>
              <a:ext cx="428625" cy="357505"/>
            </a:xfrm>
            <a:custGeom>
              <a:avLst/>
              <a:gdLst/>
              <a:ahLst/>
              <a:cxnLst/>
              <a:rect l="l" t="t" r="r" b="b"/>
              <a:pathLst>
                <a:path w="428625" h="357505">
                  <a:moveTo>
                    <a:pt x="214249" y="0"/>
                  </a:moveTo>
                  <a:lnTo>
                    <a:pt x="165111" y="4719"/>
                  </a:lnTo>
                  <a:lnTo>
                    <a:pt x="120011" y="18163"/>
                  </a:lnTo>
                  <a:lnTo>
                    <a:pt x="80231" y="39258"/>
                  </a:lnTo>
                  <a:lnTo>
                    <a:pt x="47056" y="66931"/>
                  </a:lnTo>
                  <a:lnTo>
                    <a:pt x="21769" y="100109"/>
                  </a:lnTo>
                  <a:lnTo>
                    <a:pt x="5656" y="137719"/>
                  </a:lnTo>
                  <a:lnTo>
                    <a:pt x="0" y="178688"/>
                  </a:lnTo>
                  <a:lnTo>
                    <a:pt x="5656" y="219611"/>
                  </a:lnTo>
                  <a:lnTo>
                    <a:pt x="21769" y="257187"/>
                  </a:lnTo>
                  <a:lnTo>
                    <a:pt x="47056" y="290343"/>
                  </a:lnTo>
                  <a:lnTo>
                    <a:pt x="80231" y="318002"/>
                  </a:lnTo>
                  <a:lnTo>
                    <a:pt x="120011" y="339090"/>
                  </a:lnTo>
                  <a:lnTo>
                    <a:pt x="165111" y="352531"/>
                  </a:lnTo>
                  <a:lnTo>
                    <a:pt x="214249" y="357250"/>
                  </a:lnTo>
                  <a:lnTo>
                    <a:pt x="263393" y="352531"/>
                  </a:lnTo>
                  <a:lnTo>
                    <a:pt x="308511" y="339090"/>
                  </a:lnTo>
                  <a:lnTo>
                    <a:pt x="348316" y="318002"/>
                  </a:lnTo>
                  <a:lnTo>
                    <a:pt x="381518" y="290343"/>
                  </a:lnTo>
                  <a:lnTo>
                    <a:pt x="406829" y="257187"/>
                  </a:lnTo>
                  <a:lnTo>
                    <a:pt x="422961" y="219611"/>
                  </a:lnTo>
                  <a:lnTo>
                    <a:pt x="428625" y="178688"/>
                  </a:lnTo>
                  <a:lnTo>
                    <a:pt x="422961" y="137719"/>
                  </a:lnTo>
                  <a:lnTo>
                    <a:pt x="406829" y="100109"/>
                  </a:lnTo>
                  <a:lnTo>
                    <a:pt x="381518" y="66931"/>
                  </a:lnTo>
                  <a:lnTo>
                    <a:pt x="348316" y="39258"/>
                  </a:lnTo>
                  <a:lnTo>
                    <a:pt x="308511" y="18163"/>
                  </a:lnTo>
                  <a:lnTo>
                    <a:pt x="263393" y="4719"/>
                  </a:lnTo>
                  <a:lnTo>
                    <a:pt x="2142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29251" y="2643123"/>
              <a:ext cx="428625" cy="357505"/>
            </a:xfrm>
            <a:custGeom>
              <a:avLst/>
              <a:gdLst/>
              <a:ahLst/>
              <a:cxnLst/>
              <a:rect l="l" t="t" r="r" b="b"/>
              <a:pathLst>
                <a:path w="428625" h="357505">
                  <a:moveTo>
                    <a:pt x="0" y="178688"/>
                  </a:moveTo>
                  <a:lnTo>
                    <a:pt x="5656" y="137719"/>
                  </a:lnTo>
                  <a:lnTo>
                    <a:pt x="21769" y="100109"/>
                  </a:lnTo>
                  <a:lnTo>
                    <a:pt x="47056" y="66931"/>
                  </a:lnTo>
                  <a:lnTo>
                    <a:pt x="80231" y="39258"/>
                  </a:lnTo>
                  <a:lnTo>
                    <a:pt x="120011" y="18163"/>
                  </a:lnTo>
                  <a:lnTo>
                    <a:pt x="165111" y="4719"/>
                  </a:lnTo>
                  <a:lnTo>
                    <a:pt x="214249" y="0"/>
                  </a:lnTo>
                  <a:lnTo>
                    <a:pt x="263393" y="4719"/>
                  </a:lnTo>
                  <a:lnTo>
                    <a:pt x="308511" y="18163"/>
                  </a:lnTo>
                  <a:lnTo>
                    <a:pt x="348316" y="39258"/>
                  </a:lnTo>
                  <a:lnTo>
                    <a:pt x="381518" y="66931"/>
                  </a:lnTo>
                  <a:lnTo>
                    <a:pt x="406829" y="100109"/>
                  </a:lnTo>
                  <a:lnTo>
                    <a:pt x="422961" y="137719"/>
                  </a:lnTo>
                  <a:lnTo>
                    <a:pt x="428625" y="178688"/>
                  </a:lnTo>
                  <a:lnTo>
                    <a:pt x="422961" y="219611"/>
                  </a:lnTo>
                  <a:lnTo>
                    <a:pt x="406829" y="257187"/>
                  </a:lnTo>
                  <a:lnTo>
                    <a:pt x="381518" y="290343"/>
                  </a:lnTo>
                  <a:lnTo>
                    <a:pt x="348316" y="318002"/>
                  </a:lnTo>
                  <a:lnTo>
                    <a:pt x="308511" y="339090"/>
                  </a:lnTo>
                  <a:lnTo>
                    <a:pt x="263393" y="352531"/>
                  </a:lnTo>
                  <a:lnTo>
                    <a:pt x="214249" y="357250"/>
                  </a:lnTo>
                  <a:lnTo>
                    <a:pt x="165111" y="352531"/>
                  </a:lnTo>
                  <a:lnTo>
                    <a:pt x="120011" y="339090"/>
                  </a:lnTo>
                  <a:lnTo>
                    <a:pt x="80231" y="318002"/>
                  </a:lnTo>
                  <a:lnTo>
                    <a:pt x="47056" y="290343"/>
                  </a:lnTo>
                  <a:lnTo>
                    <a:pt x="21769" y="257187"/>
                  </a:lnTo>
                  <a:lnTo>
                    <a:pt x="5656" y="219611"/>
                  </a:lnTo>
                  <a:lnTo>
                    <a:pt x="0" y="178688"/>
                  </a:lnTo>
                  <a:close/>
                </a:path>
              </a:pathLst>
            </a:custGeom>
            <a:ln w="2540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072634" y="2657728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AFE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416040" y="2773298"/>
            <a:ext cx="1669414" cy="382905"/>
            <a:chOff x="6416040" y="2773298"/>
            <a:chExt cx="1669414" cy="38290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16040" y="2791459"/>
              <a:ext cx="1343660" cy="31496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572250" y="2870072"/>
              <a:ext cx="1143000" cy="118110"/>
            </a:xfrm>
            <a:custGeom>
              <a:avLst/>
              <a:gdLst/>
              <a:ahLst/>
              <a:cxnLst/>
              <a:rect l="l" t="t" r="r" b="b"/>
              <a:pathLst>
                <a:path w="1143000" h="118110">
                  <a:moveTo>
                    <a:pt x="101092" y="0"/>
                  </a:moveTo>
                  <a:lnTo>
                    <a:pt x="0" y="58800"/>
                  </a:lnTo>
                  <a:lnTo>
                    <a:pt x="100965" y="117982"/>
                  </a:lnTo>
                  <a:lnTo>
                    <a:pt x="108711" y="115950"/>
                  </a:lnTo>
                  <a:lnTo>
                    <a:pt x="115824" y="103759"/>
                  </a:lnTo>
                  <a:lnTo>
                    <a:pt x="113792" y="96012"/>
                  </a:lnTo>
                  <a:lnTo>
                    <a:pt x="72261" y="71692"/>
                  </a:lnTo>
                  <a:lnTo>
                    <a:pt x="25146" y="71627"/>
                  </a:lnTo>
                  <a:lnTo>
                    <a:pt x="25146" y="46227"/>
                  </a:lnTo>
                  <a:lnTo>
                    <a:pt x="72174" y="46227"/>
                  </a:lnTo>
                  <a:lnTo>
                    <a:pt x="113919" y="21971"/>
                  </a:lnTo>
                  <a:lnTo>
                    <a:pt x="115950" y="14224"/>
                  </a:lnTo>
                  <a:lnTo>
                    <a:pt x="112395" y="8127"/>
                  </a:lnTo>
                  <a:lnTo>
                    <a:pt x="108839" y="2159"/>
                  </a:lnTo>
                  <a:lnTo>
                    <a:pt x="101092" y="0"/>
                  </a:lnTo>
                  <a:close/>
                </a:path>
                <a:path w="1143000" h="118110">
                  <a:moveTo>
                    <a:pt x="72064" y="46291"/>
                  </a:moveTo>
                  <a:lnTo>
                    <a:pt x="50391" y="58877"/>
                  </a:lnTo>
                  <a:lnTo>
                    <a:pt x="72261" y="71692"/>
                  </a:lnTo>
                  <a:lnTo>
                    <a:pt x="1143000" y="73151"/>
                  </a:lnTo>
                  <a:lnTo>
                    <a:pt x="1143000" y="47751"/>
                  </a:lnTo>
                  <a:lnTo>
                    <a:pt x="72064" y="46291"/>
                  </a:lnTo>
                  <a:close/>
                </a:path>
                <a:path w="1143000" h="118110">
                  <a:moveTo>
                    <a:pt x="25146" y="46227"/>
                  </a:moveTo>
                  <a:lnTo>
                    <a:pt x="25146" y="71627"/>
                  </a:lnTo>
                  <a:lnTo>
                    <a:pt x="72261" y="71692"/>
                  </a:lnTo>
                  <a:lnTo>
                    <a:pt x="69117" y="69850"/>
                  </a:lnTo>
                  <a:lnTo>
                    <a:pt x="31496" y="69850"/>
                  </a:lnTo>
                  <a:lnTo>
                    <a:pt x="31623" y="47878"/>
                  </a:lnTo>
                  <a:lnTo>
                    <a:pt x="69331" y="47878"/>
                  </a:lnTo>
                  <a:lnTo>
                    <a:pt x="72064" y="46291"/>
                  </a:lnTo>
                  <a:lnTo>
                    <a:pt x="25146" y="46227"/>
                  </a:lnTo>
                  <a:close/>
                </a:path>
                <a:path w="1143000" h="118110">
                  <a:moveTo>
                    <a:pt x="31623" y="47878"/>
                  </a:moveTo>
                  <a:lnTo>
                    <a:pt x="31496" y="69850"/>
                  </a:lnTo>
                  <a:lnTo>
                    <a:pt x="50391" y="58877"/>
                  </a:lnTo>
                  <a:lnTo>
                    <a:pt x="31623" y="47878"/>
                  </a:lnTo>
                  <a:close/>
                </a:path>
                <a:path w="1143000" h="118110">
                  <a:moveTo>
                    <a:pt x="50391" y="58877"/>
                  </a:moveTo>
                  <a:lnTo>
                    <a:pt x="31496" y="69850"/>
                  </a:lnTo>
                  <a:lnTo>
                    <a:pt x="69117" y="69850"/>
                  </a:lnTo>
                  <a:lnTo>
                    <a:pt x="50391" y="58877"/>
                  </a:lnTo>
                  <a:close/>
                </a:path>
                <a:path w="1143000" h="118110">
                  <a:moveTo>
                    <a:pt x="69331" y="47878"/>
                  </a:moveTo>
                  <a:lnTo>
                    <a:pt x="31623" y="47878"/>
                  </a:lnTo>
                  <a:lnTo>
                    <a:pt x="50391" y="58877"/>
                  </a:lnTo>
                  <a:lnTo>
                    <a:pt x="69331" y="47878"/>
                  </a:lnTo>
                  <a:close/>
                </a:path>
                <a:path w="1143000" h="118110">
                  <a:moveTo>
                    <a:pt x="72174" y="46227"/>
                  </a:moveTo>
                  <a:lnTo>
                    <a:pt x="25146" y="46227"/>
                  </a:lnTo>
                  <a:lnTo>
                    <a:pt x="72064" y="46291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643876" y="2785998"/>
              <a:ext cx="428625" cy="357505"/>
            </a:xfrm>
            <a:custGeom>
              <a:avLst/>
              <a:gdLst/>
              <a:ahLst/>
              <a:cxnLst/>
              <a:rect l="l" t="t" r="r" b="b"/>
              <a:pathLst>
                <a:path w="428625" h="357505">
                  <a:moveTo>
                    <a:pt x="214249" y="0"/>
                  </a:moveTo>
                  <a:lnTo>
                    <a:pt x="165111" y="4719"/>
                  </a:lnTo>
                  <a:lnTo>
                    <a:pt x="120011" y="18163"/>
                  </a:lnTo>
                  <a:lnTo>
                    <a:pt x="80231" y="39258"/>
                  </a:lnTo>
                  <a:lnTo>
                    <a:pt x="47056" y="66931"/>
                  </a:lnTo>
                  <a:lnTo>
                    <a:pt x="21769" y="100109"/>
                  </a:lnTo>
                  <a:lnTo>
                    <a:pt x="5656" y="137719"/>
                  </a:lnTo>
                  <a:lnTo>
                    <a:pt x="0" y="178688"/>
                  </a:lnTo>
                  <a:lnTo>
                    <a:pt x="5656" y="219611"/>
                  </a:lnTo>
                  <a:lnTo>
                    <a:pt x="21769" y="257187"/>
                  </a:lnTo>
                  <a:lnTo>
                    <a:pt x="47056" y="290343"/>
                  </a:lnTo>
                  <a:lnTo>
                    <a:pt x="80231" y="318002"/>
                  </a:lnTo>
                  <a:lnTo>
                    <a:pt x="120011" y="339090"/>
                  </a:lnTo>
                  <a:lnTo>
                    <a:pt x="165111" y="352531"/>
                  </a:lnTo>
                  <a:lnTo>
                    <a:pt x="214249" y="357250"/>
                  </a:lnTo>
                  <a:lnTo>
                    <a:pt x="263393" y="352531"/>
                  </a:lnTo>
                  <a:lnTo>
                    <a:pt x="308511" y="339090"/>
                  </a:lnTo>
                  <a:lnTo>
                    <a:pt x="348316" y="318002"/>
                  </a:lnTo>
                  <a:lnTo>
                    <a:pt x="381518" y="290343"/>
                  </a:lnTo>
                  <a:lnTo>
                    <a:pt x="406829" y="257187"/>
                  </a:lnTo>
                  <a:lnTo>
                    <a:pt x="422961" y="219611"/>
                  </a:lnTo>
                  <a:lnTo>
                    <a:pt x="428625" y="178688"/>
                  </a:lnTo>
                  <a:lnTo>
                    <a:pt x="422961" y="137719"/>
                  </a:lnTo>
                  <a:lnTo>
                    <a:pt x="406829" y="100109"/>
                  </a:lnTo>
                  <a:lnTo>
                    <a:pt x="381518" y="66931"/>
                  </a:lnTo>
                  <a:lnTo>
                    <a:pt x="348316" y="39258"/>
                  </a:lnTo>
                  <a:lnTo>
                    <a:pt x="308511" y="18163"/>
                  </a:lnTo>
                  <a:lnTo>
                    <a:pt x="263393" y="4719"/>
                  </a:lnTo>
                  <a:lnTo>
                    <a:pt x="2142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643876" y="2785998"/>
              <a:ext cx="428625" cy="357505"/>
            </a:xfrm>
            <a:custGeom>
              <a:avLst/>
              <a:gdLst/>
              <a:ahLst/>
              <a:cxnLst/>
              <a:rect l="l" t="t" r="r" b="b"/>
              <a:pathLst>
                <a:path w="428625" h="357505">
                  <a:moveTo>
                    <a:pt x="0" y="178688"/>
                  </a:moveTo>
                  <a:lnTo>
                    <a:pt x="5656" y="137719"/>
                  </a:lnTo>
                  <a:lnTo>
                    <a:pt x="21769" y="100109"/>
                  </a:lnTo>
                  <a:lnTo>
                    <a:pt x="47056" y="66931"/>
                  </a:lnTo>
                  <a:lnTo>
                    <a:pt x="80231" y="39258"/>
                  </a:lnTo>
                  <a:lnTo>
                    <a:pt x="120011" y="18163"/>
                  </a:lnTo>
                  <a:lnTo>
                    <a:pt x="165111" y="4719"/>
                  </a:lnTo>
                  <a:lnTo>
                    <a:pt x="214249" y="0"/>
                  </a:lnTo>
                  <a:lnTo>
                    <a:pt x="263393" y="4719"/>
                  </a:lnTo>
                  <a:lnTo>
                    <a:pt x="308511" y="18163"/>
                  </a:lnTo>
                  <a:lnTo>
                    <a:pt x="348316" y="39258"/>
                  </a:lnTo>
                  <a:lnTo>
                    <a:pt x="381518" y="66931"/>
                  </a:lnTo>
                  <a:lnTo>
                    <a:pt x="406829" y="100109"/>
                  </a:lnTo>
                  <a:lnTo>
                    <a:pt x="422961" y="137719"/>
                  </a:lnTo>
                  <a:lnTo>
                    <a:pt x="428625" y="178688"/>
                  </a:lnTo>
                  <a:lnTo>
                    <a:pt x="422961" y="219611"/>
                  </a:lnTo>
                  <a:lnTo>
                    <a:pt x="406829" y="257187"/>
                  </a:lnTo>
                  <a:lnTo>
                    <a:pt x="381518" y="290343"/>
                  </a:lnTo>
                  <a:lnTo>
                    <a:pt x="348316" y="318002"/>
                  </a:lnTo>
                  <a:lnTo>
                    <a:pt x="308511" y="339090"/>
                  </a:lnTo>
                  <a:lnTo>
                    <a:pt x="263393" y="352531"/>
                  </a:lnTo>
                  <a:lnTo>
                    <a:pt x="214249" y="357250"/>
                  </a:lnTo>
                  <a:lnTo>
                    <a:pt x="165111" y="352531"/>
                  </a:lnTo>
                  <a:lnTo>
                    <a:pt x="120011" y="339090"/>
                  </a:lnTo>
                  <a:lnTo>
                    <a:pt x="80231" y="318002"/>
                  </a:lnTo>
                  <a:lnTo>
                    <a:pt x="47056" y="290343"/>
                  </a:lnTo>
                  <a:lnTo>
                    <a:pt x="21769" y="257187"/>
                  </a:lnTo>
                  <a:lnTo>
                    <a:pt x="5656" y="219611"/>
                  </a:lnTo>
                  <a:lnTo>
                    <a:pt x="0" y="178688"/>
                  </a:lnTo>
                  <a:close/>
                </a:path>
              </a:pathLst>
            </a:custGeom>
            <a:ln w="2540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787893" y="2800603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AFE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416425" y="1630298"/>
            <a:ext cx="1456055" cy="404495"/>
            <a:chOff x="4416425" y="1630298"/>
            <a:chExt cx="1456055" cy="404495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00319" y="1722119"/>
              <a:ext cx="772160" cy="31242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143500" y="1798700"/>
              <a:ext cx="572135" cy="118110"/>
            </a:xfrm>
            <a:custGeom>
              <a:avLst/>
              <a:gdLst/>
              <a:ahLst/>
              <a:cxnLst/>
              <a:rect l="l" t="t" r="r" b="b"/>
              <a:pathLst>
                <a:path w="572135" h="118110">
                  <a:moveTo>
                    <a:pt x="549679" y="45974"/>
                  </a:moveTo>
                  <a:lnTo>
                    <a:pt x="546353" y="45974"/>
                  </a:lnTo>
                  <a:lnTo>
                    <a:pt x="546353" y="71374"/>
                  </a:lnTo>
                  <a:lnTo>
                    <a:pt x="499456" y="71504"/>
                  </a:lnTo>
                  <a:lnTo>
                    <a:pt x="457835" y="96012"/>
                  </a:lnTo>
                  <a:lnTo>
                    <a:pt x="455802" y="103759"/>
                  </a:lnTo>
                  <a:lnTo>
                    <a:pt x="459359" y="109854"/>
                  </a:lnTo>
                  <a:lnTo>
                    <a:pt x="462914" y="115824"/>
                  </a:lnTo>
                  <a:lnTo>
                    <a:pt x="470662" y="117856"/>
                  </a:lnTo>
                  <a:lnTo>
                    <a:pt x="571626" y="58674"/>
                  </a:lnTo>
                  <a:lnTo>
                    <a:pt x="549679" y="45974"/>
                  </a:lnTo>
                  <a:close/>
                </a:path>
                <a:path w="572135" h="118110">
                  <a:moveTo>
                    <a:pt x="499216" y="46105"/>
                  </a:moveTo>
                  <a:lnTo>
                    <a:pt x="0" y="47498"/>
                  </a:lnTo>
                  <a:lnTo>
                    <a:pt x="0" y="72898"/>
                  </a:lnTo>
                  <a:lnTo>
                    <a:pt x="499456" y="71504"/>
                  </a:lnTo>
                  <a:lnTo>
                    <a:pt x="521107" y="58781"/>
                  </a:lnTo>
                  <a:lnTo>
                    <a:pt x="499216" y="46105"/>
                  </a:lnTo>
                  <a:close/>
                </a:path>
                <a:path w="572135" h="118110">
                  <a:moveTo>
                    <a:pt x="521107" y="58781"/>
                  </a:moveTo>
                  <a:lnTo>
                    <a:pt x="499456" y="71504"/>
                  </a:lnTo>
                  <a:lnTo>
                    <a:pt x="546353" y="71374"/>
                  </a:lnTo>
                  <a:lnTo>
                    <a:pt x="546353" y="69723"/>
                  </a:lnTo>
                  <a:lnTo>
                    <a:pt x="540003" y="69723"/>
                  </a:lnTo>
                  <a:lnTo>
                    <a:pt x="521107" y="58781"/>
                  </a:lnTo>
                  <a:close/>
                </a:path>
                <a:path w="572135" h="118110">
                  <a:moveTo>
                    <a:pt x="539876" y="47751"/>
                  </a:moveTo>
                  <a:lnTo>
                    <a:pt x="521107" y="58781"/>
                  </a:lnTo>
                  <a:lnTo>
                    <a:pt x="540003" y="69723"/>
                  </a:lnTo>
                  <a:lnTo>
                    <a:pt x="539876" y="47751"/>
                  </a:lnTo>
                  <a:close/>
                </a:path>
                <a:path w="572135" h="118110">
                  <a:moveTo>
                    <a:pt x="546353" y="47751"/>
                  </a:moveTo>
                  <a:lnTo>
                    <a:pt x="539876" y="47751"/>
                  </a:lnTo>
                  <a:lnTo>
                    <a:pt x="540003" y="69723"/>
                  </a:lnTo>
                  <a:lnTo>
                    <a:pt x="546353" y="69723"/>
                  </a:lnTo>
                  <a:lnTo>
                    <a:pt x="546353" y="47751"/>
                  </a:lnTo>
                  <a:close/>
                </a:path>
                <a:path w="572135" h="118110">
                  <a:moveTo>
                    <a:pt x="546353" y="45974"/>
                  </a:moveTo>
                  <a:lnTo>
                    <a:pt x="499216" y="46105"/>
                  </a:lnTo>
                  <a:lnTo>
                    <a:pt x="521107" y="58781"/>
                  </a:lnTo>
                  <a:lnTo>
                    <a:pt x="539876" y="47751"/>
                  </a:lnTo>
                  <a:lnTo>
                    <a:pt x="546353" y="47751"/>
                  </a:lnTo>
                  <a:lnTo>
                    <a:pt x="546353" y="45974"/>
                  </a:lnTo>
                  <a:close/>
                </a:path>
                <a:path w="572135" h="118110">
                  <a:moveTo>
                    <a:pt x="470280" y="0"/>
                  </a:moveTo>
                  <a:lnTo>
                    <a:pt x="462534" y="2032"/>
                  </a:lnTo>
                  <a:lnTo>
                    <a:pt x="459104" y="8127"/>
                  </a:lnTo>
                  <a:lnTo>
                    <a:pt x="455549" y="14224"/>
                  </a:lnTo>
                  <a:lnTo>
                    <a:pt x="457580" y="21971"/>
                  </a:lnTo>
                  <a:lnTo>
                    <a:pt x="499216" y="46105"/>
                  </a:lnTo>
                  <a:lnTo>
                    <a:pt x="549679" y="45974"/>
                  </a:lnTo>
                  <a:lnTo>
                    <a:pt x="47028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429125" y="1642998"/>
              <a:ext cx="786130" cy="357505"/>
            </a:xfrm>
            <a:custGeom>
              <a:avLst/>
              <a:gdLst/>
              <a:ahLst/>
              <a:cxnLst/>
              <a:rect l="l" t="t" r="r" b="b"/>
              <a:pathLst>
                <a:path w="786129" h="357505">
                  <a:moveTo>
                    <a:pt x="392938" y="0"/>
                  </a:moveTo>
                  <a:lnTo>
                    <a:pt x="329194" y="2338"/>
                  </a:lnTo>
                  <a:lnTo>
                    <a:pt x="268727" y="9110"/>
                  </a:lnTo>
                  <a:lnTo>
                    <a:pt x="212347" y="19946"/>
                  </a:lnTo>
                  <a:lnTo>
                    <a:pt x="160861" y="34478"/>
                  </a:lnTo>
                  <a:lnTo>
                    <a:pt x="115077" y="52339"/>
                  </a:lnTo>
                  <a:lnTo>
                    <a:pt x="75805" y="73161"/>
                  </a:lnTo>
                  <a:lnTo>
                    <a:pt x="43853" y="96574"/>
                  </a:lnTo>
                  <a:lnTo>
                    <a:pt x="5142" y="149706"/>
                  </a:lnTo>
                  <a:lnTo>
                    <a:pt x="0" y="178688"/>
                  </a:lnTo>
                  <a:lnTo>
                    <a:pt x="5142" y="207636"/>
                  </a:lnTo>
                  <a:lnTo>
                    <a:pt x="43853" y="260719"/>
                  </a:lnTo>
                  <a:lnTo>
                    <a:pt x="75805" y="284117"/>
                  </a:lnTo>
                  <a:lnTo>
                    <a:pt x="115077" y="304926"/>
                  </a:lnTo>
                  <a:lnTo>
                    <a:pt x="160861" y="322780"/>
                  </a:lnTo>
                  <a:lnTo>
                    <a:pt x="212347" y="337307"/>
                  </a:lnTo>
                  <a:lnTo>
                    <a:pt x="268727" y="348141"/>
                  </a:lnTo>
                  <a:lnTo>
                    <a:pt x="329194" y="354912"/>
                  </a:lnTo>
                  <a:lnTo>
                    <a:pt x="392938" y="357250"/>
                  </a:lnTo>
                  <a:lnTo>
                    <a:pt x="456647" y="354912"/>
                  </a:lnTo>
                  <a:lnTo>
                    <a:pt x="517086" y="348141"/>
                  </a:lnTo>
                  <a:lnTo>
                    <a:pt x="573445" y="337307"/>
                  </a:lnTo>
                  <a:lnTo>
                    <a:pt x="624915" y="322780"/>
                  </a:lnTo>
                  <a:lnTo>
                    <a:pt x="670687" y="304926"/>
                  </a:lnTo>
                  <a:lnTo>
                    <a:pt x="709951" y="284117"/>
                  </a:lnTo>
                  <a:lnTo>
                    <a:pt x="741898" y="260719"/>
                  </a:lnTo>
                  <a:lnTo>
                    <a:pt x="780607" y="207636"/>
                  </a:lnTo>
                  <a:lnTo>
                    <a:pt x="785749" y="178688"/>
                  </a:lnTo>
                  <a:lnTo>
                    <a:pt x="780607" y="149706"/>
                  </a:lnTo>
                  <a:lnTo>
                    <a:pt x="741898" y="96574"/>
                  </a:lnTo>
                  <a:lnTo>
                    <a:pt x="709951" y="73161"/>
                  </a:lnTo>
                  <a:lnTo>
                    <a:pt x="670687" y="52339"/>
                  </a:lnTo>
                  <a:lnTo>
                    <a:pt x="624915" y="34478"/>
                  </a:lnTo>
                  <a:lnTo>
                    <a:pt x="573445" y="19946"/>
                  </a:lnTo>
                  <a:lnTo>
                    <a:pt x="517086" y="9110"/>
                  </a:lnTo>
                  <a:lnTo>
                    <a:pt x="456647" y="2338"/>
                  </a:lnTo>
                  <a:lnTo>
                    <a:pt x="3929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29125" y="1642998"/>
              <a:ext cx="786130" cy="357505"/>
            </a:xfrm>
            <a:custGeom>
              <a:avLst/>
              <a:gdLst/>
              <a:ahLst/>
              <a:cxnLst/>
              <a:rect l="l" t="t" r="r" b="b"/>
              <a:pathLst>
                <a:path w="786129" h="357505">
                  <a:moveTo>
                    <a:pt x="0" y="178688"/>
                  </a:moveTo>
                  <a:lnTo>
                    <a:pt x="20029" y="122212"/>
                  </a:lnTo>
                  <a:lnTo>
                    <a:pt x="75805" y="73161"/>
                  </a:lnTo>
                  <a:lnTo>
                    <a:pt x="115077" y="52339"/>
                  </a:lnTo>
                  <a:lnTo>
                    <a:pt x="160861" y="34478"/>
                  </a:lnTo>
                  <a:lnTo>
                    <a:pt x="212347" y="19946"/>
                  </a:lnTo>
                  <a:lnTo>
                    <a:pt x="268727" y="9110"/>
                  </a:lnTo>
                  <a:lnTo>
                    <a:pt x="329194" y="2338"/>
                  </a:lnTo>
                  <a:lnTo>
                    <a:pt x="392938" y="0"/>
                  </a:lnTo>
                  <a:lnTo>
                    <a:pt x="456647" y="2338"/>
                  </a:lnTo>
                  <a:lnTo>
                    <a:pt x="517086" y="9110"/>
                  </a:lnTo>
                  <a:lnTo>
                    <a:pt x="573445" y="19946"/>
                  </a:lnTo>
                  <a:lnTo>
                    <a:pt x="624915" y="34478"/>
                  </a:lnTo>
                  <a:lnTo>
                    <a:pt x="670687" y="52339"/>
                  </a:lnTo>
                  <a:lnTo>
                    <a:pt x="709951" y="73161"/>
                  </a:lnTo>
                  <a:lnTo>
                    <a:pt x="741898" y="96574"/>
                  </a:lnTo>
                  <a:lnTo>
                    <a:pt x="780607" y="149706"/>
                  </a:lnTo>
                  <a:lnTo>
                    <a:pt x="785749" y="178688"/>
                  </a:lnTo>
                  <a:lnTo>
                    <a:pt x="780607" y="207636"/>
                  </a:lnTo>
                  <a:lnTo>
                    <a:pt x="741898" y="260719"/>
                  </a:lnTo>
                  <a:lnTo>
                    <a:pt x="709951" y="284117"/>
                  </a:lnTo>
                  <a:lnTo>
                    <a:pt x="670687" y="304926"/>
                  </a:lnTo>
                  <a:lnTo>
                    <a:pt x="624915" y="322780"/>
                  </a:lnTo>
                  <a:lnTo>
                    <a:pt x="573445" y="337307"/>
                  </a:lnTo>
                  <a:lnTo>
                    <a:pt x="517086" y="348141"/>
                  </a:lnTo>
                  <a:lnTo>
                    <a:pt x="456647" y="354912"/>
                  </a:lnTo>
                  <a:lnTo>
                    <a:pt x="392938" y="357250"/>
                  </a:lnTo>
                  <a:lnTo>
                    <a:pt x="329194" y="354912"/>
                  </a:lnTo>
                  <a:lnTo>
                    <a:pt x="268727" y="348141"/>
                  </a:lnTo>
                  <a:lnTo>
                    <a:pt x="212347" y="337307"/>
                  </a:lnTo>
                  <a:lnTo>
                    <a:pt x="160861" y="322780"/>
                  </a:lnTo>
                  <a:lnTo>
                    <a:pt x="115077" y="304926"/>
                  </a:lnTo>
                  <a:lnTo>
                    <a:pt x="75805" y="284117"/>
                  </a:lnTo>
                  <a:lnTo>
                    <a:pt x="43853" y="260719"/>
                  </a:lnTo>
                  <a:lnTo>
                    <a:pt x="5142" y="207636"/>
                  </a:lnTo>
                  <a:lnTo>
                    <a:pt x="0" y="178688"/>
                  </a:lnTo>
                  <a:close/>
                </a:path>
              </a:pathLst>
            </a:custGeom>
            <a:ln w="2540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642865" y="1657350"/>
            <a:ext cx="357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solidFill>
                  <a:srgbClr val="00AFEF"/>
                </a:solidFill>
                <a:latin typeface="Calibri"/>
                <a:cs typeface="Calibri"/>
              </a:rPr>
              <a:t>D-</a:t>
            </a:r>
            <a:r>
              <a:rPr sz="1800" b="1" dirty="0">
                <a:solidFill>
                  <a:srgbClr val="00AFE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2920" y="5468218"/>
            <a:ext cx="818388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78739" y="988631"/>
            <a:ext cx="39096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00AF50"/>
                </a:solidFill>
                <a:latin typeface="Calibri"/>
                <a:cs typeface="Calibri"/>
              </a:rPr>
              <a:t>d-</a:t>
            </a:r>
            <a:r>
              <a:rPr sz="3200" b="1" u="heavy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Branches</a:t>
            </a:r>
            <a:r>
              <a:rPr sz="3200" b="1" u="heavy" spc="-3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terminales: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2106255"/>
            <a:ext cx="4552950" cy="258762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445"/>
              </a:spcBef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1-</a:t>
            </a: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Nerf</a:t>
            </a:r>
            <a:r>
              <a:rPr sz="2800" b="1" u="heavy" spc="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fibulaire</a:t>
            </a:r>
            <a:r>
              <a:rPr sz="2800" b="1" u="heavy" spc="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superficielle</a:t>
            </a:r>
            <a:r>
              <a:rPr sz="2800" b="1" u="heavy" spc="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355600" marR="5080" indent="-342900" algn="just">
              <a:lnSpc>
                <a:spcPts val="3020"/>
              </a:lnSpc>
              <a:spcBef>
                <a:spcPts val="725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Il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naît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à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15" dirty="0">
                <a:latin typeface="Calibri"/>
                <a:cs typeface="Calibri"/>
              </a:rPr>
              <a:t> face latérale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du</a:t>
            </a:r>
            <a:r>
              <a:rPr sz="2800" spc="-15" dirty="0">
                <a:latin typeface="Calibri"/>
                <a:cs typeface="Calibri"/>
              </a:rPr>
              <a:t> col </a:t>
            </a:r>
            <a:r>
              <a:rPr sz="2800" spc="-6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fibulaire</a:t>
            </a:r>
            <a:endParaRPr sz="2800">
              <a:latin typeface="Calibri"/>
              <a:cs typeface="Calibri"/>
            </a:endParaRPr>
          </a:p>
          <a:p>
            <a:pPr marL="355600" marR="34925" indent="-342900" algn="just">
              <a:lnSpc>
                <a:spcPts val="3020"/>
              </a:lnSpc>
              <a:spcBef>
                <a:spcPts val="685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Il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descend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verticalement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un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peu oblique en </a:t>
            </a:r>
            <a:r>
              <a:rPr sz="2800" spc="-25" dirty="0">
                <a:latin typeface="Calibri"/>
                <a:cs typeface="Calibri"/>
              </a:rPr>
              <a:t>avant </a:t>
            </a:r>
            <a:r>
              <a:rPr sz="2800" dirty="0">
                <a:latin typeface="Calibri"/>
                <a:cs typeface="Calibri"/>
              </a:rPr>
              <a:t>dans la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loge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latérale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jambe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031740" y="619125"/>
            <a:ext cx="4112260" cy="6238875"/>
            <a:chOff x="5031740" y="619125"/>
            <a:chExt cx="4112260" cy="623887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00650" y="619125"/>
              <a:ext cx="3943350" cy="62388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31740" y="2613660"/>
              <a:ext cx="1120139" cy="42672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076063" y="2719216"/>
              <a:ext cx="864235" cy="171450"/>
            </a:xfrm>
            <a:custGeom>
              <a:avLst/>
              <a:gdLst/>
              <a:ahLst/>
              <a:cxnLst/>
              <a:rect l="l" t="t" r="r" b="b"/>
              <a:pathLst>
                <a:path w="864235" h="171450">
                  <a:moveTo>
                    <a:pt x="788434" y="85578"/>
                  </a:moveTo>
                  <a:lnTo>
                    <a:pt x="702437" y="135743"/>
                  </a:lnTo>
                  <a:lnTo>
                    <a:pt x="696829" y="140795"/>
                  </a:lnTo>
                  <a:lnTo>
                    <a:pt x="693674" y="147395"/>
                  </a:lnTo>
                  <a:lnTo>
                    <a:pt x="693185" y="154709"/>
                  </a:lnTo>
                  <a:lnTo>
                    <a:pt x="695578" y="161905"/>
                  </a:lnTo>
                  <a:lnTo>
                    <a:pt x="700629" y="167513"/>
                  </a:lnTo>
                  <a:lnTo>
                    <a:pt x="707215" y="170668"/>
                  </a:lnTo>
                  <a:lnTo>
                    <a:pt x="714492" y="171156"/>
                  </a:lnTo>
                  <a:lnTo>
                    <a:pt x="721613" y="168763"/>
                  </a:lnTo>
                  <a:lnTo>
                    <a:pt x="831573" y="104628"/>
                  </a:lnTo>
                  <a:lnTo>
                    <a:pt x="826388" y="104628"/>
                  </a:lnTo>
                  <a:lnTo>
                    <a:pt x="826388" y="102088"/>
                  </a:lnTo>
                  <a:lnTo>
                    <a:pt x="816737" y="102088"/>
                  </a:lnTo>
                  <a:lnTo>
                    <a:pt x="788434" y="85578"/>
                  </a:lnTo>
                  <a:close/>
                </a:path>
                <a:path w="864235" h="171450">
                  <a:moveTo>
                    <a:pt x="755777" y="66528"/>
                  </a:moveTo>
                  <a:lnTo>
                    <a:pt x="0" y="66528"/>
                  </a:lnTo>
                  <a:lnTo>
                    <a:pt x="0" y="104628"/>
                  </a:lnTo>
                  <a:lnTo>
                    <a:pt x="755776" y="104628"/>
                  </a:lnTo>
                  <a:lnTo>
                    <a:pt x="788434" y="85578"/>
                  </a:lnTo>
                  <a:lnTo>
                    <a:pt x="755777" y="66528"/>
                  </a:lnTo>
                  <a:close/>
                </a:path>
                <a:path w="864235" h="171450">
                  <a:moveTo>
                    <a:pt x="831573" y="66528"/>
                  </a:moveTo>
                  <a:lnTo>
                    <a:pt x="826388" y="66528"/>
                  </a:lnTo>
                  <a:lnTo>
                    <a:pt x="826388" y="104628"/>
                  </a:lnTo>
                  <a:lnTo>
                    <a:pt x="831573" y="104628"/>
                  </a:lnTo>
                  <a:lnTo>
                    <a:pt x="864235" y="85578"/>
                  </a:lnTo>
                  <a:lnTo>
                    <a:pt x="831573" y="66528"/>
                  </a:lnTo>
                  <a:close/>
                </a:path>
                <a:path w="864235" h="171450">
                  <a:moveTo>
                    <a:pt x="816737" y="69068"/>
                  </a:moveTo>
                  <a:lnTo>
                    <a:pt x="788434" y="85578"/>
                  </a:lnTo>
                  <a:lnTo>
                    <a:pt x="816737" y="102088"/>
                  </a:lnTo>
                  <a:lnTo>
                    <a:pt x="816737" y="69068"/>
                  </a:lnTo>
                  <a:close/>
                </a:path>
                <a:path w="864235" h="171450">
                  <a:moveTo>
                    <a:pt x="826388" y="69068"/>
                  </a:moveTo>
                  <a:lnTo>
                    <a:pt x="816737" y="69068"/>
                  </a:lnTo>
                  <a:lnTo>
                    <a:pt x="816737" y="102088"/>
                  </a:lnTo>
                  <a:lnTo>
                    <a:pt x="826388" y="102088"/>
                  </a:lnTo>
                  <a:lnTo>
                    <a:pt x="826388" y="69068"/>
                  </a:lnTo>
                  <a:close/>
                </a:path>
                <a:path w="864235" h="171450">
                  <a:moveTo>
                    <a:pt x="714492" y="0"/>
                  </a:moveTo>
                  <a:lnTo>
                    <a:pt x="707215" y="488"/>
                  </a:lnTo>
                  <a:lnTo>
                    <a:pt x="700629" y="3643"/>
                  </a:lnTo>
                  <a:lnTo>
                    <a:pt x="695578" y="9251"/>
                  </a:lnTo>
                  <a:lnTo>
                    <a:pt x="693185" y="16446"/>
                  </a:lnTo>
                  <a:lnTo>
                    <a:pt x="693674" y="23760"/>
                  </a:lnTo>
                  <a:lnTo>
                    <a:pt x="696829" y="30360"/>
                  </a:lnTo>
                  <a:lnTo>
                    <a:pt x="702437" y="35413"/>
                  </a:lnTo>
                  <a:lnTo>
                    <a:pt x="788434" y="85578"/>
                  </a:lnTo>
                  <a:lnTo>
                    <a:pt x="816737" y="69068"/>
                  </a:lnTo>
                  <a:lnTo>
                    <a:pt x="826388" y="69068"/>
                  </a:lnTo>
                  <a:lnTo>
                    <a:pt x="826388" y="66528"/>
                  </a:lnTo>
                  <a:lnTo>
                    <a:pt x="831573" y="66528"/>
                  </a:lnTo>
                  <a:lnTo>
                    <a:pt x="721613" y="2393"/>
                  </a:lnTo>
                  <a:lnTo>
                    <a:pt x="71449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2920" y="5468218"/>
            <a:ext cx="818388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78739" y="722248"/>
            <a:ext cx="39077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00AF50"/>
                </a:solidFill>
                <a:latin typeface="Calibri"/>
                <a:cs typeface="Calibri"/>
              </a:rPr>
              <a:t>d-</a:t>
            </a:r>
            <a:r>
              <a:rPr sz="3200" b="1" u="heavy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Branches</a:t>
            </a:r>
            <a:r>
              <a:rPr sz="3200" b="1" u="heavy" spc="-5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terminales: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840318"/>
            <a:ext cx="4662170" cy="352679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1-</a:t>
            </a: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Nerf</a:t>
            </a:r>
            <a:r>
              <a:rPr sz="2800" b="1" u="heavy" spc="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fibulaire</a:t>
            </a:r>
            <a:r>
              <a:rPr sz="2800" b="1" u="heavy" spc="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superficielle</a:t>
            </a:r>
            <a:r>
              <a:rPr sz="2800" b="1" u="heavy" spc="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355600" marR="15875" indent="-342900">
              <a:lnSpc>
                <a:spcPts val="3020"/>
              </a:lnSpc>
              <a:spcBef>
                <a:spcPts val="72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Devient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superficiel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au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¼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distal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 jambe</a:t>
            </a:r>
            <a:endParaRPr sz="2800">
              <a:latin typeface="Calibri"/>
              <a:cs typeface="Calibri"/>
            </a:endParaRPr>
          </a:p>
          <a:p>
            <a:pPr marL="355600" marR="853440" indent="-342900">
              <a:lnSpc>
                <a:spcPts val="3020"/>
              </a:lnSpc>
              <a:spcBef>
                <a:spcPts val="680"/>
              </a:spcBef>
              <a:buFont typeface="Arial MT"/>
              <a:buChar char="•"/>
              <a:tabLst>
                <a:tab pos="436245" algn="l"/>
                <a:tab pos="436880" algn="l"/>
              </a:tabLst>
            </a:pPr>
            <a:r>
              <a:rPr dirty="0"/>
              <a:t>	</a:t>
            </a:r>
            <a:r>
              <a:rPr sz="2800" dirty="0">
                <a:latin typeface="Calibri"/>
                <a:cs typeface="Calibri"/>
              </a:rPr>
              <a:t>Il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diviser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deux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branches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terminales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300"/>
              </a:spcBef>
            </a:pPr>
            <a:r>
              <a:rPr sz="2800" b="1" dirty="0">
                <a:solidFill>
                  <a:srgbClr val="6F2F9F"/>
                </a:solidFill>
                <a:latin typeface="Calibri"/>
                <a:cs typeface="Calibri"/>
              </a:rPr>
              <a:t>-Le</a:t>
            </a:r>
            <a:r>
              <a:rPr sz="2800" b="1" spc="-5" dirty="0">
                <a:solidFill>
                  <a:srgbClr val="6F2F9F"/>
                </a:solidFill>
                <a:latin typeface="Calibri"/>
                <a:cs typeface="Calibri"/>
              </a:rPr>
              <a:t> nerf</a:t>
            </a:r>
            <a:r>
              <a:rPr sz="2800" b="1" spc="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6F2F9F"/>
                </a:solidFill>
                <a:latin typeface="Calibri"/>
                <a:cs typeface="Calibri"/>
              </a:rPr>
              <a:t>cutané</a:t>
            </a:r>
            <a:r>
              <a:rPr sz="2800" b="1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6F2F9F"/>
                </a:solidFill>
                <a:latin typeface="Calibri"/>
                <a:cs typeface="Calibri"/>
              </a:rPr>
              <a:t>dorsal</a:t>
            </a:r>
            <a:r>
              <a:rPr sz="2800" b="1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6F2F9F"/>
                </a:solidFill>
                <a:latin typeface="Calibri"/>
                <a:cs typeface="Calibri"/>
              </a:rPr>
              <a:t>médial</a:t>
            </a:r>
            <a:endParaRPr sz="2800">
              <a:latin typeface="Calibri"/>
              <a:cs typeface="Calibri"/>
            </a:endParaRPr>
          </a:p>
          <a:p>
            <a:pPr marL="355600" marR="1091565">
              <a:lnSpc>
                <a:spcPts val="3020"/>
              </a:lnSpc>
              <a:spcBef>
                <a:spcPts val="725"/>
              </a:spcBef>
            </a:pPr>
            <a:r>
              <a:rPr sz="2800" b="1" dirty="0">
                <a:solidFill>
                  <a:srgbClr val="6F2F9F"/>
                </a:solidFill>
                <a:latin typeface="Calibri"/>
                <a:cs typeface="Calibri"/>
              </a:rPr>
              <a:t>-Le </a:t>
            </a:r>
            <a:r>
              <a:rPr sz="2800" b="1" spc="-5" dirty="0">
                <a:solidFill>
                  <a:srgbClr val="6F2F9F"/>
                </a:solidFill>
                <a:latin typeface="Calibri"/>
                <a:cs typeface="Calibri"/>
              </a:rPr>
              <a:t>nerf cutané </a:t>
            </a:r>
            <a:r>
              <a:rPr sz="2800" b="1" spc="-10" dirty="0">
                <a:solidFill>
                  <a:srgbClr val="6F2F9F"/>
                </a:solidFill>
                <a:latin typeface="Calibri"/>
                <a:cs typeface="Calibri"/>
              </a:rPr>
              <a:t>dorsal </a:t>
            </a:r>
            <a:r>
              <a:rPr sz="2800" b="1" spc="-6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6F2F9F"/>
                </a:solidFill>
                <a:latin typeface="Calibri"/>
                <a:cs typeface="Calibri"/>
              </a:rPr>
              <a:t>intermédiaire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6063" y="785748"/>
            <a:ext cx="3852037" cy="607224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2920" y="5468218"/>
            <a:ext cx="818388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78739" y="620667"/>
            <a:ext cx="4771390" cy="245237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3200" b="1" spc="-10" dirty="0">
                <a:solidFill>
                  <a:srgbClr val="00AF50"/>
                </a:solidFill>
                <a:latin typeface="Calibri"/>
                <a:cs typeface="Calibri"/>
              </a:rPr>
              <a:t>d-</a:t>
            </a:r>
            <a:r>
              <a:rPr sz="3200" b="1" u="heavy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Branches</a:t>
            </a:r>
            <a:r>
              <a:rPr sz="3200" b="1" u="heavy" spc="-3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terminales: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1-</a:t>
            </a: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Nerf</a:t>
            </a:r>
            <a:r>
              <a:rPr sz="2800" b="1" u="heavy" spc="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fibulaire</a:t>
            </a:r>
            <a:r>
              <a:rPr sz="2800" b="1" u="heavy" spc="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superficielle</a:t>
            </a:r>
            <a:r>
              <a:rPr sz="2800" b="1" u="heavy" spc="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2800" b="1" spc="-15" dirty="0">
                <a:latin typeface="Calibri"/>
                <a:cs typeface="Calibri"/>
              </a:rPr>
              <a:t>-</a:t>
            </a:r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Collatérales: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ts val="3020"/>
              </a:lnSpc>
              <a:spcBef>
                <a:spcPts val="720"/>
              </a:spcBef>
            </a:pPr>
            <a:r>
              <a:rPr sz="2800" dirty="0">
                <a:latin typeface="Calibri"/>
                <a:cs typeface="Calibri"/>
              </a:rPr>
              <a:t>1-Rameaux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musculaires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 Long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et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court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fibulaire.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3560381"/>
            <a:ext cx="4837430" cy="1990089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5600" marR="5080" indent="-342900">
              <a:lnSpc>
                <a:spcPct val="90100"/>
              </a:lnSpc>
              <a:spcBef>
                <a:spcPts val="434"/>
              </a:spcBef>
            </a:pPr>
            <a:r>
              <a:rPr sz="2800" dirty="0">
                <a:latin typeface="Calibri"/>
                <a:cs typeface="Calibri"/>
              </a:rPr>
              <a:t>2-Rameaux </a:t>
            </a:r>
            <a:r>
              <a:rPr sz="2800" spc="-5" dirty="0">
                <a:latin typeface="Calibri"/>
                <a:cs typeface="Calibri"/>
              </a:rPr>
              <a:t>cutanés </a:t>
            </a:r>
            <a:r>
              <a:rPr sz="2800" dirty="0">
                <a:latin typeface="Calibri"/>
                <a:cs typeface="Calibri"/>
              </a:rPr>
              <a:t>( </a:t>
            </a:r>
            <a:r>
              <a:rPr sz="2800" spc="-10" dirty="0">
                <a:latin typeface="Calibri"/>
                <a:cs typeface="Calibri"/>
              </a:rPr>
              <a:t>rameau </a:t>
            </a:r>
            <a:r>
              <a:rPr sz="2800" spc="-5" dirty="0">
                <a:latin typeface="Calibri"/>
                <a:cs typeface="Calibri"/>
              </a:rPr>
              <a:t> malléolaire </a:t>
            </a:r>
            <a:r>
              <a:rPr sz="2800" spc="-20" dirty="0">
                <a:latin typeface="Calibri"/>
                <a:cs typeface="Calibri"/>
              </a:rPr>
              <a:t>latéral </a:t>
            </a:r>
            <a:r>
              <a:rPr sz="2800" dirty="0">
                <a:latin typeface="Calibri"/>
                <a:cs typeface="Calibri"/>
              </a:rPr>
              <a:t>) : partie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inférieure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face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latérale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 jambe </a:t>
            </a:r>
            <a:r>
              <a:rPr sz="2800" spc="-10" dirty="0">
                <a:latin typeface="Calibri"/>
                <a:cs typeface="Calibri"/>
              </a:rPr>
              <a:t>et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dirty="0">
                <a:latin typeface="Calibri"/>
                <a:cs typeface="Calibri"/>
              </a:rPr>
              <a:t>malléole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latérale.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200650" y="619125"/>
            <a:ext cx="3943350" cy="6238875"/>
            <a:chOff x="5200650" y="619125"/>
            <a:chExt cx="3943350" cy="623887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00650" y="619125"/>
              <a:ext cx="3943350" cy="62388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84800" y="5367020"/>
              <a:ext cx="1130300" cy="31242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429250" y="5443220"/>
              <a:ext cx="929005" cy="118110"/>
            </a:xfrm>
            <a:custGeom>
              <a:avLst/>
              <a:gdLst/>
              <a:ahLst/>
              <a:cxnLst/>
              <a:rect l="l" t="t" r="r" b="b"/>
              <a:pathLst>
                <a:path w="929004" h="118110">
                  <a:moveTo>
                    <a:pt x="856443" y="71675"/>
                  </a:moveTo>
                  <a:lnTo>
                    <a:pt x="814832" y="95884"/>
                  </a:lnTo>
                  <a:lnTo>
                    <a:pt x="812800" y="103631"/>
                  </a:lnTo>
                  <a:lnTo>
                    <a:pt x="816355" y="109727"/>
                  </a:lnTo>
                  <a:lnTo>
                    <a:pt x="819785" y="115823"/>
                  </a:lnTo>
                  <a:lnTo>
                    <a:pt x="827532" y="117855"/>
                  </a:lnTo>
                  <a:lnTo>
                    <a:pt x="906889" y="71754"/>
                  </a:lnTo>
                  <a:lnTo>
                    <a:pt x="856443" y="71675"/>
                  </a:lnTo>
                  <a:close/>
                </a:path>
                <a:path w="929004" h="118110">
                  <a:moveTo>
                    <a:pt x="878313" y="58952"/>
                  </a:moveTo>
                  <a:lnTo>
                    <a:pt x="856443" y="71675"/>
                  </a:lnTo>
                  <a:lnTo>
                    <a:pt x="903477" y="71754"/>
                  </a:lnTo>
                  <a:lnTo>
                    <a:pt x="903486" y="69976"/>
                  </a:lnTo>
                  <a:lnTo>
                    <a:pt x="897127" y="69976"/>
                  </a:lnTo>
                  <a:lnTo>
                    <a:pt x="878313" y="58952"/>
                  </a:lnTo>
                  <a:close/>
                </a:path>
                <a:path w="929004" h="118110">
                  <a:moveTo>
                    <a:pt x="827786" y="0"/>
                  </a:moveTo>
                  <a:lnTo>
                    <a:pt x="820038" y="2031"/>
                  </a:lnTo>
                  <a:lnTo>
                    <a:pt x="816483" y="8000"/>
                  </a:lnTo>
                  <a:lnTo>
                    <a:pt x="812926" y="14096"/>
                  </a:lnTo>
                  <a:lnTo>
                    <a:pt x="814959" y="21843"/>
                  </a:lnTo>
                  <a:lnTo>
                    <a:pt x="856680" y="46275"/>
                  </a:lnTo>
                  <a:lnTo>
                    <a:pt x="903604" y="46354"/>
                  </a:lnTo>
                  <a:lnTo>
                    <a:pt x="903477" y="71754"/>
                  </a:lnTo>
                  <a:lnTo>
                    <a:pt x="906889" y="71754"/>
                  </a:lnTo>
                  <a:lnTo>
                    <a:pt x="928751" y="59054"/>
                  </a:lnTo>
                  <a:lnTo>
                    <a:pt x="833882" y="3428"/>
                  </a:lnTo>
                  <a:lnTo>
                    <a:pt x="827786" y="0"/>
                  </a:lnTo>
                  <a:close/>
                </a:path>
                <a:path w="929004" h="118110">
                  <a:moveTo>
                    <a:pt x="0" y="44830"/>
                  </a:moveTo>
                  <a:lnTo>
                    <a:pt x="0" y="70230"/>
                  </a:lnTo>
                  <a:lnTo>
                    <a:pt x="856443" y="71675"/>
                  </a:lnTo>
                  <a:lnTo>
                    <a:pt x="878313" y="58952"/>
                  </a:lnTo>
                  <a:lnTo>
                    <a:pt x="856680" y="46275"/>
                  </a:lnTo>
                  <a:lnTo>
                    <a:pt x="0" y="44830"/>
                  </a:lnTo>
                  <a:close/>
                </a:path>
                <a:path w="929004" h="118110">
                  <a:moveTo>
                    <a:pt x="897127" y="48005"/>
                  </a:moveTo>
                  <a:lnTo>
                    <a:pt x="878313" y="58952"/>
                  </a:lnTo>
                  <a:lnTo>
                    <a:pt x="897127" y="69976"/>
                  </a:lnTo>
                  <a:lnTo>
                    <a:pt x="897127" y="48005"/>
                  </a:lnTo>
                  <a:close/>
                </a:path>
                <a:path w="929004" h="118110">
                  <a:moveTo>
                    <a:pt x="903596" y="48005"/>
                  </a:moveTo>
                  <a:lnTo>
                    <a:pt x="897127" y="48005"/>
                  </a:lnTo>
                  <a:lnTo>
                    <a:pt x="897127" y="69976"/>
                  </a:lnTo>
                  <a:lnTo>
                    <a:pt x="903486" y="69976"/>
                  </a:lnTo>
                  <a:lnTo>
                    <a:pt x="903596" y="48005"/>
                  </a:lnTo>
                  <a:close/>
                </a:path>
                <a:path w="929004" h="118110">
                  <a:moveTo>
                    <a:pt x="856680" y="46275"/>
                  </a:moveTo>
                  <a:lnTo>
                    <a:pt x="878313" y="58952"/>
                  </a:lnTo>
                  <a:lnTo>
                    <a:pt x="897127" y="48005"/>
                  </a:lnTo>
                  <a:lnTo>
                    <a:pt x="903596" y="48005"/>
                  </a:lnTo>
                  <a:lnTo>
                    <a:pt x="903604" y="46354"/>
                  </a:lnTo>
                  <a:lnTo>
                    <a:pt x="856680" y="46275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86400" y="2936239"/>
              <a:ext cx="2773679" cy="31242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643498" y="2987675"/>
              <a:ext cx="2572385" cy="140335"/>
            </a:xfrm>
            <a:custGeom>
              <a:avLst/>
              <a:gdLst/>
              <a:ahLst/>
              <a:cxnLst/>
              <a:rect l="l" t="t" r="r" b="b"/>
              <a:pathLst>
                <a:path w="2572384" h="140335">
                  <a:moveTo>
                    <a:pt x="99440" y="22351"/>
                  </a:moveTo>
                  <a:lnTo>
                    <a:pt x="93472" y="26162"/>
                  </a:lnTo>
                  <a:lnTo>
                    <a:pt x="0" y="84074"/>
                  </a:lnTo>
                  <a:lnTo>
                    <a:pt x="102615" y="140208"/>
                  </a:lnTo>
                  <a:lnTo>
                    <a:pt x="110362" y="138049"/>
                  </a:lnTo>
                  <a:lnTo>
                    <a:pt x="113791" y="131825"/>
                  </a:lnTo>
                  <a:lnTo>
                    <a:pt x="117093" y="125729"/>
                  </a:lnTo>
                  <a:lnTo>
                    <a:pt x="114808" y="117983"/>
                  </a:lnTo>
                  <a:lnTo>
                    <a:pt x="108712" y="114553"/>
                  </a:lnTo>
                  <a:lnTo>
                    <a:pt x="74978" y="96138"/>
                  </a:lnTo>
                  <a:lnTo>
                    <a:pt x="25526" y="96138"/>
                  </a:lnTo>
                  <a:lnTo>
                    <a:pt x="24891" y="70738"/>
                  </a:lnTo>
                  <a:lnTo>
                    <a:pt x="71740" y="69437"/>
                  </a:lnTo>
                  <a:lnTo>
                    <a:pt x="112775" y="43941"/>
                  </a:lnTo>
                  <a:lnTo>
                    <a:pt x="114680" y="36195"/>
                  </a:lnTo>
                  <a:lnTo>
                    <a:pt x="110871" y="30225"/>
                  </a:lnTo>
                  <a:lnTo>
                    <a:pt x="107187" y="24257"/>
                  </a:lnTo>
                  <a:lnTo>
                    <a:pt x="99440" y="22351"/>
                  </a:lnTo>
                  <a:close/>
                </a:path>
                <a:path w="2572384" h="140335">
                  <a:moveTo>
                    <a:pt x="71740" y="69437"/>
                  </a:moveTo>
                  <a:lnTo>
                    <a:pt x="24891" y="70738"/>
                  </a:lnTo>
                  <a:lnTo>
                    <a:pt x="25526" y="96138"/>
                  </a:lnTo>
                  <a:lnTo>
                    <a:pt x="72584" y="94831"/>
                  </a:lnTo>
                  <a:lnTo>
                    <a:pt x="71489" y="94234"/>
                  </a:lnTo>
                  <a:lnTo>
                    <a:pt x="31876" y="94234"/>
                  </a:lnTo>
                  <a:lnTo>
                    <a:pt x="31241" y="72262"/>
                  </a:lnTo>
                  <a:lnTo>
                    <a:pt x="67198" y="72262"/>
                  </a:lnTo>
                  <a:lnTo>
                    <a:pt x="71740" y="69437"/>
                  </a:lnTo>
                  <a:close/>
                </a:path>
                <a:path w="2572384" h="140335">
                  <a:moveTo>
                    <a:pt x="72584" y="94831"/>
                  </a:moveTo>
                  <a:lnTo>
                    <a:pt x="25526" y="96138"/>
                  </a:lnTo>
                  <a:lnTo>
                    <a:pt x="74978" y="96138"/>
                  </a:lnTo>
                  <a:lnTo>
                    <a:pt x="72584" y="94831"/>
                  </a:lnTo>
                  <a:close/>
                </a:path>
                <a:path w="2572384" h="140335">
                  <a:moveTo>
                    <a:pt x="2571496" y="0"/>
                  </a:moveTo>
                  <a:lnTo>
                    <a:pt x="71740" y="69437"/>
                  </a:lnTo>
                  <a:lnTo>
                    <a:pt x="50392" y="82717"/>
                  </a:lnTo>
                  <a:lnTo>
                    <a:pt x="72584" y="94831"/>
                  </a:lnTo>
                  <a:lnTo>
                    <a:pt x="2572130" y="25400"/>
                  </a:lnTo>
                  <a:lnTo>
                    <a:pt x="2571496" y="0"/>
                  </a:lnTo>
                  <a:close/>
                </a:path>
                <a:path w="2572384" h="140335">
                  <a:moveTo>
                    <a:pt x="31241" y="72262"/>
                  </a:moveTo>
                  <a:lnTo>
                    <a:pt x="31876" y="94234"/>
                  </a:lnTo>
                  <a:lnTo>
                    <a:pt x="50392" y="82717"/>
                  </a:lnTo>
                  <a:lnTo>
                    <a:pt x="31241" y="72262"/>
                  </a:lnTo>
                  <a:close/>
                </a:path>
                <a:path w="2572384" h="140335">
                  <a:moveTo>
                    <a:pt x="50392" y="82717"/>
                  </a:moveTo>
                  <a:lnTo>
                    <a:pt x="31876" y="94234"/>
                  </a:lnTo>
                  <a:lnTo>
                    <a:pt x="71489" y="94234"/>
                  </a:lnTo>
                  <a:lnTo>
                    <a:pt x="50392" y="82717"/>
                  </a:lnTo>
                  <a:close/>
                </a:path>
                <a:path w="2572384" h="140335">
                  <a:moveTo>
                    <a:pt x="67198" y="72262"/>
                  </a:moveTo>
                  <a:lnTo>
                    <a:pt x="31241" y="72262"/>
                  </a:lnTo>
                  <a:lnTo>
                    <a:pt x="50392" y="82717"/>
                  </a:lnTo>
                  <a:lnTo>
                    <a:pt x="67198" y="72262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29019" y="2966720"/>
              <a:ext cx="2133600" cy="106679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286500" y="2988817"/>
              <a:ext cx="1934210" cy="882015"/>
            </a:xfrm>
            <a:custGeom>
              <a:avLst/>
              <a:gdLst/>
              <a:ahLst/>
              <a:cxnLst/>
              <a:rect l="l" t="t" r="r" b="b"/>
              <a:pathLst>
                <a:path w="1934209" h="882014">
                  <a:moveTo>
                    <a:pt x="76326" y="772668"/>
                  </a:moveTo>
                  <a:lnTo>
                    <a:pt x="68325" y="773938"/>
                  </a:lnTo>
                  <a:lnTo>
                    <a:pt x="64262" y="779653"/>
                  </a:lnTo>
                  <a:lnTo>
                    <a:pt x="0" y="868807"/>
                  </a:lnTo>
                  <a:lnTo>
                    <a:pt x="116204" y="881634"/>
                  </a:lnTo>
                  <a:lnTo>
                    <a:pt x="122554" y="876681"/>
                  </a:lnTo>
                  <a:lnTo>
                    <a:pt x="123261" y="870204"/>
                  </a:lnTo>
                  <a:lnTo>
                    <a:pt x="28194" y="870204"/>
                  </a:lnTo>
                  <a:lnTo>
                    <a:pt x="17779" y="846963"/>
                  </a:lnTo>
                  <a:lnTo>
                    <a:pt x="60797" y="827846"/>
                  </a:lnTo>
                  <a:lnTo>
                    <a:pt x="84836" y="794512"/>
                  </a:lnTo>
                  <a:lnTo>
                    <a:pt x="89026" y="788797"/>
                  </a:lnTo>
                  <a:lnTo>
                    <a:pt x="87629" y="780796"/>
                  </a:lnTo>
                  <a:lnTo>
                    <a:pt x="82041" y="776732"/>
                  </a:lnTo>
                  <a:lnTo>
                    <a:pt x="76326" y="772668"/>
                  </a:lnTo>
                  <a:close/>
                </a:path>
                <a:path w="1934209" h="882014">
                  <a:moveTo>
                    <a:pt x="60797" y="827846"/>
                  </a:moveTo>
                  <a:lnTo>
                    <a:pt x="17779" y="846963"/>
                  </a:lnTo>
                  <a:lnTo>
                    <a:pt x="28194" y="870204"/>
                  </a:lnTo>
                  <a:lnTo>
                    <a:pt x="37622" y="866013"/>
                  </a:lnTo>
                  <a:lnTo>
                    <a:pt x="33274" y="866013"/>
                  </a:lnTo>
                  <a:lnTo>
                    <a:pt x="24384" y="845947"/>
                  </a:lnTo>
                  <a:lnTo>
                    <a:pt x="47744" y="845947"/>
                  </a:lnTo>
                  <a:lnTo>
                    <a:pt x="60797" y="827846"/>
                  </a:lnTo>
                  <a:close/>
                </a:path>
                <a:path w="1934209" h="882014">
                  <a:moveTo>
                    <a:pt x="71179" y="851097"/>
                  </a:moveTo>
                  <a:lnTo>
                    <a:pt x="28194" y="870204"/>
                  </a:lnTo>
                  <a:lnTo>
                    <a:pt x="123261" y="870204"/>
                  </a:lnTo>
                  <a:lnTo>
                    <a:pt x="124078" y="862711"/>
                  </a:lnTo>
                  <a:lnTo>
                    <a:pt x="118999" y="856361"/>
                  </a:lnTo>
                  <a:lnTo>
                    <a:pt x="71179" y="851097"/>
                  </a:lnTo>
                  <a:close/>
                </a:path>
                <a:path w="1934209" h="882014">
                  <a:moveTo>
                    <a:pt x="24384" y="845947"/>
                  </a:moveTo>
                  <a:lnTo>
                    <a:pt x="33274" y="866013"/>
                  </a:lnTo>
                  <a:lnTo>
                    <a:pt x="46026" y="848329"/>
                  </a:lnTo>
                  <a:lnTo>
                    <a:pt x="24384" y="845947"/>
                  </a:lnTo>
                  <a:close/>
                </a:path>
                <a:path w="1934209" h="882014">
                  <a:moveTo>
                    <a:pt x="46026" y="848329"/>
                  </a:moveTo>
                  <a:lnTo>
                    <a:pt x="33274" y="866013"/>
                  </a:lnTo>
                  <a:lnTo>
                    <a:pt x="37622" y="866013"/>
                  </a:lnTo>
                  <a:lnTo>
                    <a:pt x="71179" y="851097"/>
                  </a:lnTo>
                  <a:lnTo>
                    <a:pt x="46026" y="848329"/>
                  </a:lnTo>
                  <a:close/>
                </a:path>
                <a:path w="1934209" h="882014">
                  <a:moveTo>
                    <a:pt x="1923669" y="0"/>
                  </a:moveTo>
                  <a:lnTo>
                    <a:pt x="60797" y="827846"/>
                  </a:lnTo>
                  <a:lnTo>
                    <a:pt x="46026" y="848329"/>
                  </a:lnTo>
                  <a:lnTo>
                    <a:pt x="71179" y="851097"/>
                  </a:lnTo>
                  <a:lnTo>
                    <a:pt x="1933955" y="23114"/>
                  </a:lnTo>
                  <a:lnTo>
                    <a:pt x="1923669" y="0"/>
                  </a:lnTo>
                  <a:close/>
                </a:path>
                <a:path w="1934209" h="882014">
                  <a:moveTo>
                    <a:pt x="47744" y="845947"/>
                  </a:moveTo>
                  <a:lnTo>
                    <a:pt x="24384" y="845947"/>
                  </a:lnTo>
                  <a:lnTo>
                    <a:pt x="46026" y="848329"/>
                  </a:lnTo>
                  <a:lnTo>
                    <a:pt x="47744" y="845947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02300" y="3040379"/>
              <a:ext cx="1137920" cy="120904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857875" y="3063113"/>
              <a:ext cx="938530" cy="1009015"/>
            </a:xfrm>
            <a:custGeom>
              <a:avLst/>
              <a:gdLst/>
              <a:ahLst/>
              <a:cxnLst/>
              <a:rect l="l" t="t" r="r" b="b"/>
              <a:pathLst>
                <a:path w="938529" h="1009014">
                  <a:moveTo>
                    <a:pt x="32385" y="890397"/>
                  </a:moveTo>
                  <a:lnTo>
                    <a:pt x="25526" y="894714"/>
                  </a:lnTo>
                  <a:lnTo>
                    <a:pt x="0" y="1008888"/>
                  </a:lnTo>
                  <a:lnTo>
                    <a:pt x="32297" y="999109"/>
                  </a:lnTo>
                  <a:lnTo>
                    <a:pt x="26415" y="999109"/>
                  </a:lnTo>
                  <a:lnTo>
                    <a:pt x="7747" y="981710"/>
                  </a:lnTo>
                  <a:lnTo>
                    <a:pt x="39753" y="947241"/>
                  </a:lnTo>
                  <a:lnTo>
                    <a:pt x="50291" y="900303"/>
                  </a:lnTo>
                  <a:lnTo>
                    <a:pt x="45974" y="893444"/>
                  </a:lnTo>
                  <a:lnTo>
                    <a:pt x="32385" y="890397"/>
                  </a:lnTo>
                  <a:close/>
                </a:path>
                <a:path w="938529" h="1009014">
                  <a:moveTo>
                    <a:pt x="39753" y="947241"/>
                  </a:moveTo>
                  <a:lnTo>
                    <a:pt x="7747" y="981710"/>
                  </a:lnTo>
                  <a:lnTo>
                    <a:pt x="26415" y="999109"/>
                  </a:lnTo>
                  <a:lnTo>
                    <a:pt x="31958" y="993139"/>
                  </a:lnTo>
                  <a:lnTo>
                    <a:pt x="29463" y="993139"/>
                  </a:lnTo>
                  <a:lnTo>
                    <a:pt x="13462" y="978281"/>
                  </a:lnTo>
                  <a:lnTo>
                    <a:pt x="34208" y="971979"/>
                  </a:lnTo>
                  <a:lnTo>
                    <a:pt x="39753" y="947241"/>
                  </a:lnTo>
                  <a:close/>
                </a:path>
                <a:path w="938529" h="1009014">
                  <a:moveTo>
                    <a:pt x="104521" y="950594"/>
                  </a:moveTo>
                  <a:lnTo>
                    <a:pt x="58444" y="964617"/>
                  </a:lnTo>
                  <a:lnTo>
                    <a:pt x="26415" y="999109"/>
                  </a:lnTo>
                  <a:lnTo>
                    <a:pt x="32297" y="999109"/>
                  </a:lnTo>
                  <a:lnTo>
                    <a:pt x="111887" y="974979"/>
                  </a:lnTo>
                  <a:lnTo>
                    <a:pt x="115697" y="967867"/>
                  </a:lnTo>
                  <a:lnTo>
                    <a:pt x="111633" y="954405"/>
                  </a:lnTo>
                  <a:lnTo>
                    <a:pt x="104521" y="950594"/>
                  </a:lnTo>
                  <a:close/>
                </a:path>
                <a:path w="938529" h="1009014">
                  <a:moveTo>
                    <a:pt x="34208" y="971979"/>
                  </a:moveTo>
                  <a:lnTo>
                    <a:pt x="13462" y="978281"/>
                  </a:lnTo>
                  <a:lnTo>
                    <a:pt x="29463" y="993139"/>
                  </a:lnTo>
                  <a:lnTo>
                    <a:pt x="34208" y="971979"/>
                  </a:lnTo>
                  <a:close/>
                </a:path>
                <a:path w="938529" h="1009014">
                  <a:moveTo>
                    <a:pt x="58444" y="964617"/>
                  </a:moveTo>
                  <a:lnTo>
                    <a:pt x="34208" y="971979"/>
                  </a:lnTo>
                  <a:lnTo>
                    <a:pt x="29463" y="993139"/>
                  </a:lnTo>
                  <a:lnTo>
                    <a:pt x="31958" y="993139"/>
                  </a:lnTo>
                  <a:lnTo>
                    <a:pt x="58444" y="964617"/>
                  </a:lnTo>
                  <a:close/>
                </a:path>
                <a:path w="938529" h="1009014">
                  <a:moveTo>
                    <a:pt x="919352" y="0"/>
                  </a:moveTo>
                  <a:lnTo>
                    <a:pt x="39753" y="947241"/>
                  </a:lnTo>
                  <a:lnTo>
                    <a:pt x="34208" y="971979"/>
                  </a:lnTo>
                  <a:lnTo>
                    <a:pt x="58444" y="964617"/>
                  </a:lnTo>
                  <a:lnTo>
                    <a:pt x="938022" y="17399"/>
                  </a:lnTo>
                  <a:lnTo>
                    <a:pt x="919352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16039" y="2966720"/>
              <a:ext cx="1851660" cy="170941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572250" y="2990976"/>
              <a:ext cx="1651635" cy="1510030"/>
            </a:xfrm>
            <a:custGeom>
              <a:avLst/>
              <a:gdLst/>
              <a:ahLst/>
              <a:cxnLst/>
              <a:rect l="l" t="t" r="r" b="b"/>
              <a:pathLst>
                <a:path w="1651634" h="1510029">
                  <a:moveTo>
                    <a:pt x="42036" y="1394206"/>
                  </a:moveTo>
                  <a:lnTo>
                    <a:pt x="34798" y="1397889"/>
                  </a:lnTo>
                  <a:lnTo>
                    <a:pt x="32766" y="1404620"/>
                  </a:lnTo>
                  <a:lnTo>
                    <a:pt x="0" y="1509649"/>
                  </a:lnTo>
                  <a:lnTo>
                    <a:pt x="35420" y="1502029"/>
                  </a:lnTo>
                  <a:lnTo>
                    <a:pt x="27177" y="1502029"/>
                  </a:lnTo>
                  <a:lnTo>
                    <a:pt x="10032" y="1483233"/>
                  </a:lnTo>
                  <a:lnTo>
                    <a:pt x="44756" y="1451528"/>
                  </a:lnTo>
                  <a:lnTo>
                    <a:pt x="57023" y="1412240"/>
                  </a:lnTo>
                  <a:lnTo>
                    <a:pt x="59054" y="1405509"/>
                  </a:lnTo>
                  <a:lnTo>
                    <a:pt x="55372" y="1398397"/>
                  </a:lnTo>
                  <a:lnTo>
                    <a:pt x="48641" y="1396365"/>
                  </a:lnTo>
                  <a:lnTo>
                    <a:pt x="42036" y="1394206"/>
                  </a:lnTo>
                  <a:close/>
                </a:path>
                <a:path w="1651634" h="1510029">
                  <a:moveTo>
                    <a:pt x="44756" y="1451528"/>
                  </a:moveTo>
                  <a:lnTo>
                    <a:pt x="10032" y="1483233"/>
                  </a:lnTo>
                  <a:lnTo>
                    <a:pt x="27177" y="1502029"/>
                  </a:lnTo>
                  <a:lnTo>
                    <a:pt x="33298" y="1496441"/>
                  </a:lnTo>
                  <a:lnTo>
                    <a:pt x="30733" y="1496441"/>
                  </a:lnTo>
                  <a:lnTo>
                    <a:pt x="15875" y="1480185"/>
                  </a:lnTo>
                  <a:lnTo>
                    <a:pt x="37243" y="1475590"/>
                  </a:lnTo>
                  <a:lnTo>
                    <a:pt x="44756" y="1451528"/>
                  </a:lnTo>
                  <a:close/>
                </a:path>
                <a:path w="1651634" h="1510029">
                  <a:moveTo>
                    <a:pt x="108966" y="1460246"/>
                  </a:moveTo>
                  <a:lnTo>
                    <a:pt x="102107" y="1461643"/>
                  </a:lnTo>
                  <a:lnTo>
                    <a:pt x="61952" y="1470277"/>
                  </a:lnTo>
                  <a:lnTo>
                    <a:pt x="27177" y="1502029"/>
                  </a:lnTo>
                  <a:lnTo>
                    <a:pt x="35420" y="1502029"/>
                  </a:lnTo>
                  <a:lnTo>
                    <a:pt x="114300" y="1485011"/>
                  </a:lnTo>
                  <a:lnTo>
                    <a:pt x="118745" y="1478280"/>
                  </a:lnTo>
                  <a:lnTo>
                    <a:pt x="117221" y="1471422"/>
                  </a:lnTo>
                  <a:lnTo>
                    <a:pt x="115824" y="1464564"/>
                  </a:lnTo>
                  <a:lnTo>
                    <a:pt x="108966" y="1460246"/>
                  </a:lnTo>
                  <a:close/>
                </a:path>
                <a:path w="1651634" h="1510029">
                  <a:moveTo>
                    <a:pt x="37243" y="1475590"/>
                  </a:moveTo>
                  <a:lnTo>
                    <a:pt x="15875" y="1480185"/>
                  </a:lnTo>
                  <a:lnTo>
                    <a:pt x="30733" y="1496441"/>
                  </a:lnTo>
                  <a:lnTo>
                    <a:pt x="37243" y="1475590"/>
                  </a:lnTo>
                  <a:close/>
                </a:path>
                <a:path w="1651634" h="1510029">
                  <a:moveTo>
                    <a:pt x="61952" y="1470277"/>
                  </a:moveTo>
                  <a:lnTo>
                    <a:pt x="37243" y="1475590"/>
                  </a:lnTo>
                  <a:lnTo>
                    <a:pt x="30733" y="1496441"/>
                  </a:lnTo>
                  <a:lnTo>
                    <a:pt x="33298" y="1496441"/>
                  </a:lnTo>
                  <a:lnTo>
                    <a:pt x="61952" y="1470277"/>
                  </a:lnTo>
                  <a:close/>
                </a:path>
                <a:path w="1651634" h="1510029">
                  <a:moveTo>
                    <a:pt x="1634490" y="0"/>
                  </a:moveTo>
                  <a:lnTo>
                    <a:pt x="44756" y="1451528"/>
                  </a:lnTo>
                  <a:lnTo>
                    <a:pt x="37243" y="1475590"/>
                  </a:lnTo>
                  <a:lnTo>
                    <a:pt x="61952" y="1470277"/>
                  </a:lnTo>
                  <a:lnTo>
                    <a:pt x="1651634" y="18796"/>
                  </a:lnTo>
                  <a:lnTo>
                    <a:pt x="163449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143875" y="2857500"/>
              <a:ext cx="428625" cy="357505"/>
            </a:xfrm>
            <a:custGeom>
              <a:avLst/>
              <a:gdLst/>
              <a:ahLst/>
              <a:cxnLst/>
              <a:rect l="l" t="t" r="r" b="b"/>
              <a:pathLst>
                <a:path w="428625" h="357505">
                  <a:moveTo>
                    <a:pt x="214375" y="0"/>
                  </a:moveTo>
                  <a:lnTo>
                    <a:pt x="165231" y="4719"/>
                  </a:lnTo>
                  <a:lnTo>
                    <a:pt x="120113" y="18160"/>
                  </a:lnTo>
                  <a:lnTo>
                    <a:pt x="80308" y="39248"/>
                  </a:lnTo>
                  <a:lnTo>
                    <a:pt x="47106" y="66907"/>
                  </a:lnTo>
                  <a:lnTo>
                    <a:pt x="21795" y="100063"/>
                  </a:lnTo>
                  <a:lnTo>
                    <a:pt x="5663" y="137639"/>
                  </a:lnTo>
                  <a:lnTo>
                    <a:pt x="0" y="178562"/>
                  </a:lnTo>
                  <a:lnTo>
                    <a:pt x="5663" y="219524"/>
                  </a:lnTo>
                  <a:lnTo>
                    <a:pt x="21795" y="257116"/>
                  </a:lnTo>
                  <a:lnTo>
                    <a:pt x="47106" y="290269"/>
                  </a:lnTo>
                  <a:lnTo>
                    <a:pt x="80308" y="317915"/>
                  </a:lnTo>
                  <a:lnTo>
                    <a:pt x="120113" y="338985"/>
                  </a:lnTo>
                  <a:lnTo>
                    <a:pt x="165231" y="352411"/>
                  </a:lnTo>
                  <a:lnTo>
                    <a:pt x="214375" y="357124"/>
                  </a:lnTo>
                  <a:lnTo>
                    <a:pt x="263513" y="352411"/>
                  </a:lnTo>
                  <a:lnTo>
                    <a:pt x="308613" y="338985"/>
                  </a:lnTo>
                  <a:lnTo>
                    <a:pt x="348393" y="317915"/>
                  </a:lnTo>
                  <a:lnTo>
                    <a:pt x="381568" y="290269"/>
                  </a:lnTo>
                  <a:lnTo>
                    <a:pt x="406855" y="257116"/>
                  </a:lnTo>
                  <a:lnTo>
                    <a:pt x="422968" y="219524"/>
                  </a:lnTo>
                  <a:lnTo>
                    <a:pt x="428625" y="178562"/>
                  </a:lnTo>
                  <a:lnTo>
                    <a:pt x="422968" y="137639"/>
                  </a:lnTo>
                  <a:lnTo>
                    <a:pt x="406855" y="100063"/>
                  </a:lnTo>
                  <a:lnTo>
                    <a:pt x="381568" y="66907"/>
                  </a:lnTo>
                  <a:lnTo>
                    <a:pt x="348393" y="39248"/>
                  </a:lnTo>
                  <a:lnTo>
                    <a:pt x="308613" y="18160"/>
                  </a:lnTo>
                  <a:lnTo>
                    <a:pt x="263513" y="4719"/>
                  </a:lnTo>
                  <a:lnTo>
                    <a:pt x="2143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143875" y="2857500"/>
              <a:ext cx="428625" cy="357505"/>
            </a:xfrm>
            <a:custGeom>
              <a:avLst/>
              <a:gdLst/>
              <a:ahLst/>
              <a:cxnLst/>
              <a:rect l="l" t="t" r="r" b="b"/>
              <a:pathLst>
                <a:path w="428625" h="357505">
                  <a:moveTo>
                    <a:pt x="0" y="178562"/>
                  </a:moveTo>
                  <a:lnTo>
                    <a:pt x="5663" y="137639"/>
                  </a:lnTo>
                  <a:lnTo>
                    <a:pt x="21795" y="100063"/>
                  </a:lnTo>
                  <a:lnTo>
                    <a:pt x="47106" y="66907"/>
                  </a:lnTo>
                  <a:lnTo>
                    <a:pt x="80308" y="39248"/>
                  </a:lnTo>
                  <a:lnTo>
                    <a:pt x="120113" y="18160"/>
                  </a:lnTo>
                  <a:lnTo>
                    <a:pt x="165231" y="4719"/>
                  </a:lnTo>
                  <a:lnTo>
                    <a:pt x="214375" y="0"/>
                  </a:lnTo>
                  <a:lnTo>
                    <a:pt x="263513" y="4719"/>
                  </a:lnTo>
                  <a:lnTo>
                    <a:pt x="308613" y="18160"/>
                  </a:lnTo>
                  <a:lnTo>
                    <a:pt x="348393" y="39248"/>
                  </a:lnTo>
                  <a:lnTo>
                    <a:pt x="381568" y="66907"/>
                  </a:lnTo>
                  <a:lnTo>
                    <a:pt x="406855" y="100063"/>
                  </a:lnTo>
                  <a:lnTo>
                    <a:pt x="422968" y="137639"/>
                  </a:lnTo>
                  <a:lnTo>
                    <a:pt x="428625" y="178562"/>
                  </a:lnTo>
                  <a:lnTo>
                    <a:pt x="422968" y="219524"/>
                  </a:lnTo>
                  <a:lnTo>
                    <a:pt x="406855" y="257116"/>
                  </a:lnTo>
                  <a:lnTo>
                    <a:pt x="381568" y="290269"/>
                  </a:lnTo>
                  <a:lnTo>
                    <a:pt x="348393" y="317915"/>
                  </a:lnTo>
                  <a:lnTo>
                    <a:pt x="308613" y="338985"/>
                  </a:lnTo>
                  <a:lnTo>
                    <a:pt x="263513" y="352411"/>
                  </a:lnTo>
                  <a:lnTo>
                    <a:pt x="214375" y="357124"/>
                  </a:lnTo>
                  <a:lnTo>
                    <a:pt x="165231" y="352411"/>
                  </a:lnTo>
                  <a:lnTo>
                    <a:pt x="120113" y="338985"/>
                  </a:lnTo>
                  <a:lnTo>
                    <a:pt x="80308" y="317915"/>
                  </a:lnTo>
                  <a:lnTo>
                    <a:pt x="47106" y="290269"/>
                  </a:lnTo>
                  <a:lnTo>
                    <a:pt x="21795" y="257116"/>
                  </a:lnTo>
                  <a:lnTo>
                    <a:pt x="5663" y="219524"/>
                  </a:lnTo>
                  <a:lnTo>
                    <a:pt x="0" y="178562"/>
                  </a:lnTo>
                  <a:close/>
                </a:path>
              </a:pathLst>
            </a:custGeom>
            <a:ln w="2540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288401" y="2872104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AFE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987925" y="5273675"/>
            <a:ext cx="454025" cy="382905"/>
            <a:chOff x="4987925" y="5273675"/>
            <a:chExt cx="454025" cy="382905"/>
          </a:xfrm>
        </p:grpSpPr>
        <p:sp>
          <p:nvSpPr>
            <p:cNvPr id="21" name="object 21"/>
            <p:cNvSpPr/>
            <p:nvPr/>
          </p:nvSpPr>
          <p:spPr>
            <a:xfrm>
              <a:off x="5000625" y="5286375"/>
              <a:ext cx="428625" cy="357505"/>
            </a:xfrm>
            <a:custGeom>
              <a:avLst/>
              <a:gdLst/>
              <a:ahLst/>
              <a:cxnLst/>
              <a:rect l="l" t="t" r="r" b="b"/>
              <a:pathLst>
                <a:path w="428625" h="357504">
                  <a:moveTo>
                    <a:pt x="214375" y="0"/>
                  </a:moveTo>
                  <a:lnTo>
                    <a:pt x="165231" y="4719"/>
                  </a:lnTo>
                  <a:lnTo>
                    <a:pt x="120113" y="18160"/>
                  </a:lnTo>
                  <a:lnTo>
                    <a:pt x="80308" y="39248"/>
                  </a:lnTo>
                  <a:lnTo>
                    <a:pt x="47106" y="66907"/>
                  </a:lnTo>
                  <a:lnTo>
                    <a:pt x="21795" y="100063"/>
                  </a:lnTo>
                  <a:lnTo>
                    <a:pt x="5663" y="137639"/>
                  </a:lnTo>
                  <a:lnTo>
                    <a:pt x="0" y="178562"/>
                  </a:lnTo>
                  <a:lnTo>
                    <a:pt x="5663" y="219528"/>
                  </a:lnTo>
                  <a:lnTo>
                    <a:pt x="21795" y="257131"/>
                  </a:lnTo>
                  <a:lnTo>
                    <a:pt x="47106" y="290299"/>
                  </a:lnTo>
                  <a:lnTo>
                    <a:pt x="80308" y="317961"/>
                  </a:lnTo>
                  <a:lnTo>
                    <a:pt x="120113" y="339046"/>
                  </a:lnTo>
                  <a:lnTo>
                    <a:pt x="165231" y="352483"/>
                  </a:lnTo>
                  <a:lnTo>
                    <a:pt x="214375" y="357200"/>
                  </a:lnTo>
                  <a:lnTo>
                    <a:pt x="263513" y="352483"/>
                  </a:lnTo>
                  <a:lnTo>
                    <a:pt x="308613" y="339046"/>
                  </a:lnTo>
                  <a:lnTo>
                    <a:pt x="348393" y="317961"/>
                  </a:lnTo>
                  <a:lnTo>
                    <a:pt x="381568" y="290299"/>
                  </a:lnTo>
                  <a:lnTo>
                    <a:pt x="406855" y="257131"/>
                  </a:lnTo>
                  <a:lnTo>
                    <a:pt x="422968" y="219528"/>
                  </a:lnTo>
                  <a:lnTo>
                    <a:pt x="428625" y="178562"/>
                  </a:lnTo>
                  <a:lnTo>
                    <a:pt x="422968" y="137639"/>
                  </a:lnTo>
                  <a:lnTo>
                    <a:pt x="406855" y="100063"/>
                  </a:lnTo>
                  <a:lnTo>
                    <a:pt x="381568" y="66907"/>
                  </a:lnTo>
                  <a:lnTo>
                    <a:pt x="348393" y="39248"/>
                  </a:lnTo>
                  <a:lnTo>
                    <a:pt x="308613" y="18160"/>
                  </a:lnTo>
                  <a:lnTo>
                    <a:pt x="263513" y="4719"/>
                  </a:lnTo>
                  <a:lnTo>
                    <a:pt x="2143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000625" y="5286375"/>
              <a:ext cx="428625" cy="357505"/>
            </a:xfrm>
            <a:custGeom>
              <a:avLst/>
              <a:gdLst/>
              <a:ahLst/>
              <a:cxnLst/>
              <a:rect l="l" t="t" r="r" b="b"/>
              <a:pathLst>
                <a:path w="428625" h="357504">
                  <a:moveTo>
                    <a:pt x="0" y="178562"/>
                  </a:moveTo>
                  <a:lnTo>
                    <a:pt x="5663" y="137639"/>
                  </a:lnTo>
                  <a:lnTo>
                    <a:pt x="21795" y="100063"/>
                  </a:lnTo>
                  <a:lnTo>
                    <a:pt x="47106" y="66907"/>
                  </a:lnTo>
                  <a:lnTo>
                    <a:pt x="80308" y="39248"/>
                  </a:lnTo>
                  <a:lnTo>
                    <a:pt x="120113" y="18160"/>
                  </a:lnTo>
                  <a:lnTo>
                    <a:pt x="165231" y="4719"/>
                  </a:lnTo>
                  <a:lnTo>
                    <a:pt x="214375" y="0"/>
                  </a:lnTo>
                  <a:lnTo>
                    <a:pt x="263513" y="4719"/>
                  </a:lnTo>
                  <a:lnTo>
                    <a:pt x="308613" y="18160"/>
                  </a:lnTo>
                  <a:lnTo>
                    <a:pt x="348393" y="39248"/>
                  </a:lnTo>
                  <a:lnTo>
                    <a:pt x="381568" y="66907"/>
                  </a:lnTo>
                  <a:lnTo>
                    <a:pt x="406855" y="100063"/>
                  </a:lnTo>
                  <a:lnTo>
                    <a:pt x="422968" y="137639"/>
                  </a:lnTo>
                  <a:lnTo>
                    <a:pt x="428625" y="178562"/>
                  </a:lnTo>
                  <a:lnTo>
                    <a:pt x="422968" y="219528"/>
                  </a:lnTo>
                  <a:lnTo>
                    <a:pt x="406855" y="257131"/>
                  </a:lnTo>
                  <a:lnTo>
                    <a:pt x="381568" y="290299"/>
                  </a:lnTo>
                  <a:lnTo>
                    <a:pt x="348393" y="317961"/>
                  </a:lnTo>
                  <a:lnTo>
                    <a:pt x="308613" y="339046"/>
                  </a:lnTo>
                  <a:lnTo>
                    <a:pt x="263513" y="352483"/>
                  </a:lnTo>
                  <a:lnTo>
                    <a:pt x="214375" y="357200"/>
                  </a:lnTo>
                  <a:lnTo>
                    <a:pt x="165231" y="352483"/>
                  </a:lnTo>
                  <a:lnTo>
                    <a:pt x="120113" y="339046"/>
                  </a:lnTo>
                  <a:lnTo>
                    <a:pt x="80308" y="317961"/>
                  </a:lnTo>
                  <a:lnTo>
                    <a:pt x="47106" y="290299"/>
                  </a:lnTo>
                  <a:lnTo>
                    <a:pt x="21795" y="257131"/>
                  </a:lnTo>
                  <a:lnTo>
                    <a:pt x="5663" y="219528"/>
                  </a:lnTo>
                  <a:lnTo>
                    <a:pt x="0" y="178562"/>
                  </a:lnTo>
                  <a:close/>
                </a:path>
              </a:pathLst>
            </a:custGeom>
            <a:ln w="25399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144134" y="5301996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AFE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2920" y="5468218"/>
            <a:ext cx="818388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78739" y="620667"/>
            <a:ext cx="5016500" cy="403225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3200" b="1" spc="-10" dirty="0">
                <a:solidFill>
                  <a:srgbClr val="00AF50"/>
                </a:solidFill>
                <a:latin typeface="Calibri"/>
                <a:cs typeface="Calibri"/>
              </a:rPr>
              <a:t>d-</a:t>
            </a:r>
            <a:r>
              <a:rPr sz="3200" b="1" u="heavy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Branches</a:t>
            </a:r>
            <a:r>
              <a:rPr sz="3200" b="1" u="heavy" spc="-3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terminales: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2-</a:t>
            </a: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Nerf</a:t>
            </a:r>
            <a:r>
              <a:rPr sz="2800" b="1" u="heavy" spc="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fibulaire</a:t>
            </a:r>
            <a:r>
              <a:rPr sz="2800" b="1" u="heavy" spc="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profond</a:t>
            </a:r>
            <a:r>
              <a:rPr sz="28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850">
              <a:latin typeface="Calibri"/>
              <a:cs typeface="Calibri"/>
            </a:endParaRPr>
          </a:p>
          <a:p>
            <a:pPr marL="355600" marR="5080" indent="-342900">
              <a:lnSpc>
                <a:spcPct val="9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Il se </a:t>
            </a:r>
            <a:r>
              <a:rPr sz="2800" spc="-10" dirty="0">
                <a:latin typeface="Calibri"/>
                <a:cs typeface="Calibri"/>
              </a:rPr>
              <a:t>dirige </a:t>
            </a:r>
            <a:r>
              <a:rPr sz="2800" dirty="0">
                <a:latin typeface="Calibri"/>
                <a:cs typeface="Calibri"/>
              </a:rPr>
              <a:t>en </a:t>
            </a:r>
            <a:r>
              <a:rPr sz="2800" spc="-20" dirty="0">
                <a:latin typeface="Calibri"/>
                <a:cs typeface="Calibri"/>
              </a:rPr>
              <a:t>avant, </a:t>
            </a:r>
            <a:r>
              <a:rPr sz="2800" dirty="0">
                <a:latin typeface="Calibri"/>
                <a:cs typeface="Calibri"/>
              </a:rPr>
              <a:t>en dedans ,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traverse </a:t>
            </a:r>
            <a:r>
              <a:rPr sz="2800" dirty="0">
                <a:latin typeface="Calibri"/>
                <a:cs typeface="Calibri"/>
              </a:rPr>
              <a:t>le </a:t>
            </a:r>
            <a:r>
              <a:rPr sz="2800" spc="-5" dirty="0">
                <a:latin typeface="Calibri"/>
                <a:cs typeface="Calibri"/>
              </a:rPr>
              <a:t>SIMA </a:t>
            </a:r>
            <a:r>
              <a:rPr sz="2800" dirty="0">
                <a:latin typeface="Calibri"/>
                <a:cs typeface="Calibri"/>
              </a:rPr>
              <a:t>pour </a:t>
            </a:r>
            <a:r>
              <a:rPr sz="2800" spc="-10" dirty="0">
                <a:latin typeface="Calibri"/>
                <a:cs typeface="Calibri"/>
              </a:rPr>
              <a:t>rejoindre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 </a:t>
            </a:r>
            <a:r>
              <a:rPr sz="2800" spc="-5" dirty="0">
                <a:latin typeface="Calibri"/>
                <a:cs typeface="Calibri"/>
              </a:rPr>
              <a:t>loge </a:t>
            </a:r>
            <a:r>
              <a:rPr sz="2800" spc="-15" dirty="0">
                <a:latin typeface="Calibri"/>
                <a:cs typeface="Calibri"/>
              </a:rPr>
              <a:t>ventrale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dirty="0">
                <a:latin typeface="Calibri"/>
                <a:cs typeface="Calibri"/>
              </a:rPr>
              <a:t>jambe ;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descend </a:t>
            </a:r>
            <a:r>
              <a:rPr sz="2800" spc="-5" dirty="0">
                <a:latin typeface="Calibri"/>
                <a:cs typeface="Calibri"/>
              </a:rPr>
              <a:t>verticalement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accompagnée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par</a:t>
            </a:r>
            <a:r>
              <a:rPr sz="2800" spc="-35" dirty="0">
                <a:latin typeface="Calibri"/>
                <a:cs typeface="Calibri"/>
              </a:rPr>
              <a:t> l’artère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tibiale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antérieure.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0750" y="762062"/>
            <a:ext cx="2775488" cy="59581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u="sng" dirty="0" smtClean="0"/>
              <a:t>Objectif pédagogique :</a:t>
            </a:r>
          </a:p>
          <a:p>
            <a:r>
              <a:rPr lang="fr-FR" dirty="0" smtClean="0"/>
              <a:t>Connaitre la constitution du plexus sacral.</a:t>
            </a:r>
          </a:p>
          <a:p>
            <a:r>
              <a:rPr lang="fr-FR" dirty="0" smtClean="0"/>
              <a:t>Connaitre son trajet et ses rapports </a:t>
            </a:r>
            <a:r>
              <a:rPr lang="fr-FR" dirty="0" smtClean="0"/>
              <a:t>.</a:t>
            </a:r>
          </a:p>
          <a:p>
            <a:r>
              <a:rPr lang="fr-FR" dirty="0" smtClean="0"/>
              <a:t>Connaitre ses branches collatérales et terminale et territoires d’innervations.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19850" y="219075"/>
            <a:ext cx="2724150" cy="663892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2920" y="5468218"/>
            <a:ext cx="818388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8739" y="620667"/>
            <a:ext cx="4751705" cy="420306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3200" b="1" spc="-10" dirty="0">
                <a:solidFill>
                  <a:srgbClr val="00AF50"/>
                </a:solidFill>
                <a:latin typeface="Calibri"/>
                <a:cs typeface="Calibri"/>
              </a:rPr>
              <a:t>d-</a:t>
            </a:r>
            <a:r>
              <a:rPr sz="3200" b="1" u="heavy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Branches</a:t>
            </a:r>
            <a:r>
              <a:rPr sz="3200" b="1" u="heavy" spc="-3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terminales: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2-</a:t>
            </a: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Nerf</a:t>
            </a:r>
            <a:r>
              <a:rPr sz="2800" b="1" u="heavy" spc="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fibulaire</a:t>
            </a:r>
            <a:r>
              <a:rPr sz="2800" b="1" u="heavy" spc="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profond</a:t>
            </a:r>
            <a:r>
              <a:rPr sz="28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850">
              <a:latin typeface="Calibri"/>
              <a:cs typeface="Calibri"/>
            </a:endParaRPr>
          </a:p>
          <a:p>
            <a:pPr marL="355600" marR="5080" indent="-342900">
              <a:lnSpc>
                <a:spcPct val="899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Chemine sous le </a:t>
            </a:r>
            <a:r>
              <a:rPr sz="2800" spc="-5" dirty="0">
                <a:latin typeface="Calibri"/>
                <a:cs typeface="Calibri"/>
              </a:rPr>
              <a:t>rétinaculum </a:t>
            </a:r>
            <a:r>
              <a:rPr sz="2800" dirty="0">
                <a:latin typeface="Calibri"/>
                <a:cs typeface="Calibri"/>
              </a:rPr>
              <a:t> des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extenseurs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;</a:t>
            </a:r>
            <a:r>
              <a:rPr sz="2800" spc="-5" dirty="0">
                <a:latin typeface="Calibri"/>
                <a:cs typeface="Calibri"/>
              </a:rPr>
              <a:t> se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termine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au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bord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distal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ligament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 MT"/>
              <a:buChar char="•"/>
            </a:pPr>
            <a:endParaRPr sz="3600">
              <a:latin typeface="Calibri"/>
              <a:cs typeface="Calibri"/>
            </a:endParaRPr>
          </a:p>
          <a:p>
            <a:pPr marL="355600" marR="483234" indent="-342900">
              <a:lnSpc>
                <a:spcPts val="302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Il donne </a:t>
            </a:r>
            <a:r>
              <a:rPr sz="2800" spc="5" dirty="0">
                <a:latin typeface="Calibri"/>
                <a:cs typeface="Calibri"/>
              </a:rPr>
              <a:t>deux </a:t>
            </a:r>
            <a:r>
              <a:rPr sz="2800" spc="-10" dirty="0">
                <a:latin typeface="Calibri"/>
                <a:cs typeface="Calibri"/>
              </a:rPr>
              <a:t>rameaux </a:t>
            </a:r>
            <a:r>
              <a:rPr sz="2800" spc="-5" dirty="0">
                <a:latin typeface="Calibri"/>
                <a:cs typeface="Calibri"/>
              </a:rPr>
              <a:t> terminaux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médial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et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latéral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2615" y="47540"/>
            <a:ext cx="572643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6039" y="620667"/>
            <a:ext cx="4921885" cy="458660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0"/>
              </a:spcBef>
            </a:pPr>
            <a:r>
              <a:rPr sz="3200" b="1" spc="-10" dirty="0">
                <a:solidFill>
                  <a:srgbClr val="00AF50"/>
                </a:solidFill>
                <a:latin typeface="Calibri"/>
                <a:cs typeface="Calibri"/>
              </a:rPr>
              <a:t>d-</a:t>
            </a:r>
            <a:r>
              <a:rPr sz="3200" b="1" u="heavy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Branches</a:t>
            </a:r>
            <a:r>
              <a:rPr sz="3200" b="1" u="heavy" spc="-3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terminales:</a:t>
            </a:r>
            <a:endParaRPr sz="32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700"/>
              </a:spcBef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2-</a:t>
            </a: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Nerf</a:t>
            </a:r>
            <a:r>
              <a:rPr sz="2800" b="1" u="heavy" spc="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fibulaire</a:t>
            </a:r>
            <a:r>
              <a:rPr sz="2800" b="1" u="heavy" spc="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profond</a:t>
            </a:r>
            <a:r>
              <a:rPr sz="28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665"/>
              </a:spcBef>
            </a:pPr>
            <a:r>
              <a:rPr sz="2800" b="1" spc="-15" dirty="0">
                <a:latin typeface="Calibri"/>
                <a:cs typeface="Calibri"/>
              </a:rPr>
              <a:t>-</a:t>
            </a:r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Collatérales:</a:t>
            </a:r>
            <a:endParaRPr sz="2800">
              <a:latin typeface="Calibri"/>
              <a:cs typeface="Calibri"/>
            </a:endParaRPr>
          </a:p>
          <a:p>
            <a:pPr marL="368300" marR="17780" indent="-342900">
              <a:lnSpc>
                <a:spcPct val="90100"/>
              </a:lnSpc>
              <a:spcBef>
                <a:spcPts val="670"/>
              </a:spcBef>
              <a:buFont typeface="Arial MT"/>
              <a:buChar char="•"/>
              <a:tabLst>
                <a:tab pos="367665" algn="l"/>
                <a:tab pos="368300" algn="l"/>
                <a:tab pos="2391410" algn="l"/>
              </a:tabLst>
            </a:pPr>
            <a:r>
              <a:rPr sz="2800" dirty="0">
                <a:latin typeface="Calibri"/>
                <a:cs typeface="Calibri"/>
              </a:rPr>
              <a:t>Rameaux </a:t>
            </a:r>
            <a:r>
              <a:rPr sz="2800" spc="-5" dirty="0">
                <a:latin typeface="Calibri"/>
                <a:cs typeface="Calibri"/>
              </a:rPr>
              <a:t>musculaires </a:t>
            </a:r>
            <a:r>
              <a:rPr sz="2800" dirty="0">
                <a:latin typeface="Calibri"/>
                <a:cs typeface="Calibri"/>
              </a:rPr>
              <a:t>pour le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tibial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antérieur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long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extenseur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5" dirty="0">
                <a:latin typeface="Calibri"/>
                <a:cs typeface="Calibri"/>
              </a:rPr>
              <a:t>l’hallux ,le long </a:t>
            </a:r>
            <a:r>
              <a:rPr sz="2800" spc="-10" dirty="0">
                <a:latin typeface="Calibri"/>
                <a:cs typeface="Calibri"/>
              </a:rPr>
              <a:t>extenseur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orteils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et	</a:t>
            </a:r>
            <a:r>
              <a:rPr sz="2800" dirty="0">
                <a:latin typeface="Calibri"/>
                <a:cs typeface="Calibri"/>
              </a:rPr>
              <a:t>le</a:t>
            </a:r>
            <a:r>
              <a:rPr sz="2800" spc="-5" dirty="0">
                <a:latin typeface="Calibri"/>
                <a:cs typeface="Calibri"/>
              </a:rPr>
              <a:t> 3</a:t>
            </a:r>
            <a:r>
              <a:rPr sz="2775" spc="-7" baseline="25525" dirty="0">
                <a:latin typeface="Calibri"/>
                <a:cs typeface="Calibri"/>
              </a:rPr>
              <a:t>ème</a:t>
            </a:r>
            <a:r>
              <a:rPr sz="2775" spc="337" baseline="255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fibulaire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3600">
              <a:latin typeface="Calibri"/>
              <a:cs typeface="Calibri"/>
            </a:endParaRPr>
          </a:p>
          <a:p>
            <a:pPr marL="368300" marR="43180" indent="-342900">
              <a:lnSpc>
                <a:spcPts val="3020"/>
              </a:lnSpc>
              <a:buFont typeface="Arial MT"/>
              <a:buChar char="•"/>
              <a:tabLst>
                <a:tab pos="367665" algn="l"/>
                <a:tab pos="368300" algn="l"/>
              </a:tabLst>
            </a:pPr>
            <a:r>
              <a:rPr sz="2800" dirty="0">
                <a:latin typeface="Calibri"/>
                <a:cs typeface="Calibri"/>
              </a:rPr>
              <a:t>Rameau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articulaire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pour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15" dirty="0">
                <a:latin typeface="Calibri"/>
                <a:cs typeface="Calibri"/>
              </a:rPr>
              <a:t> face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ventrale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5" dirty="0">
                <a:latin typeface="Calibri"/>
                <a:cs typeface="Calibri"/>
              </a:rPr>
              <a:t>la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talo-crurale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419850" y="219075"/>
            <a:ext cx="2724150" cy="6638925"/>
            <a:chOff x="6419850" y="219075"/>
            <a:chExt cx="2724150" cy="66389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19850" y="219075"/>
              <a:ext cx="2724150" cy="66389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87919" y="2720339"/>
              <a:ext cx="985520" cy="31242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643749" y="2798698"/>
              <a:ext cx="786130" cy="118110"/>
            </a:xfrm>
            <a:custGeom>
              <a:avLst/>
              <a:gdLst/>
              <a:ahLst/>
              <a:cxnLst/>
              <a:rect l="l" t="t" r="r" b="b"/>
              <a:pathLst>
                <a:path w="786129" h="118110">
                  <a:moveTo>
                    <a:pt x="101219" y="0"/>
                  </a:moveTo>
                  <a:lnTo>
                    <a:pt x="0" y="58800"/>
                  </a:lnTo>
                  <a:lnTo>
                    <a:pt x="100965" y="117983"/>
                  </a:lnTo>
                  <a:lnTo>
                    <a:pt x="108711" y="115950"/>
                  </a:lnTo>
                  <a:lnTo>
                    <a:pt x="115824" y="103759"/>
                  </a:lnTo>
                  <a:lnTo>
                    <a:pt x="113792" y="96012"/>
                  </a:lnTo>
                  <a:lnTo>
                    <a:pt x="107823" y="92455"/>
                  </a:lnTo>
                  <a:lnTo>
                    <a:pt x="72163" y="71595"/>
                  </a:lnTo>
                  <a:lnTo>
                    <a:pt x="25146" y="71500"/>
                  </a:lnTo>
                  <a:lnTo>
                    <a:pt x="25273" y="46100"/>
                  </a:lnTo>
                  <a:lnTo>
                    <a:pt x="72520" y="46100"/>
                  </a:lnTo>
                  <a:lnTo>
                    <a:pt x="107950" y="25526"/>
                  </a:lnTo>
                  <a:lnTo>
                    <a:pt x="113919" y="21971"/>
                  </a:lnTo>
                  <a:lnTo>
                    <a:pt x="116077" y="14224"/>
                  </a:lnTo>
                  <a:lnTo>
                    <a:pt x="112522" y="8127"/>
                  </a:lnTo>
                  <a:lnTo>
                    <a:pt x="108966" y="2159"/>
                  </a:lnTo>
                  <a:lnTo>
                    <a:pt x="101219" y="0"/>
                  </a:lnTo>
                  <a:close/>
                </a:path>
                <a:path w="786129" h="118110">
                  <a:moveTo>
                    <a:pt x="72357" y="46195"/>
                  </a:moveTo>
                  <a:lnTo>
                    <a:pt x="50470" y="58905"/>
                  </a:lnTo>
                  <a:lnTo>
                    <a:pt x="72163" y="71595"/>
                  </a:lnTo>
                  <a:lnTo>
                    <a:pt x="785876" y="73025"/>
                  </a:lnTo>
                  <a:lnTo>
                    <a:pt x="785876" y="47625"/>
                  </a:lnTo>
                  <a:lnTo>
                    <a:pt x="72357" y="46195"/>
                  </a:lnTo>
                  <a:close/>
                </a:path>
                <a:path w="786129" h="118110">
                  <a:moveTo>
                    <a:pt x="25273" y="46100"/>
                  </a:moveTo>
                  <a:lnTo>
                    <a:pt x="25146" y="71500"/>
                  </a:lnTo>
                  <a:lnTo>
                    <a:pt x="72163" y="71595"/>
                  </a:lnTo>
                  <a:lnTo>
                    <a:pt x="69180" y="69850"/>
                  </a:lnTo>
                  <a:lnTo>
                    <a:pt x="31623" y="69850"/>
                  </a:lnTo>
                  <a:lnTo>
                    <a:pt x="31623" y="47878"/>
                  </a:lnTo>
                  <a:lnTo>
                    <a:pt x="69458" y="47878"/>
                  </a:lnTo>
                  <a:lnTo>
                    <a:pt x="72357" y="46195"/>
                  </a:lnTo>
                  <a:lnTo>
                    <a:pt x="25273" y="46100"/>
                  </a:lnTo>
                  <a:close/>
                </a:path>
                <a:path w="786129" h="118110">
                  <a:moveTo>
                    <a:pt x="31623" y="47878"/>
                  </a:moveTo>
                  <a:lnTo>
                    <a:pt x="31623" y="69850"/>
                  </a:lnTo>
                  <a:lnTo>
                    <a:pt x="50470" y="58905"/>
                  </a:lnTo>
                  <a:lnTo>
                    <a:pt x="31623" y="47878"/>
                  </a:lnTo>
                  <a:close/>
                </a:path>
                <a:path w="786129" h="118110">
                  <a:moveTo>
                    <a:pt x="50470" y="58905"/>
                  </a:moveTo>
                  <a:lnTo>
                    <a:pt x="31623" y="69850"/>
                  </a:lnTo>
                  <a:lnTo>
                    <a:pt x="69180" y="69850"/>
                  </a:lnTo>
                  <a:lnTo>
                    <a:pt x="50470" y="58905"/>
                  </a:lnTo>
                  <a:close/>
                </a:path>
                <a:path w="786129" h="118110">
                  <a:moveTo>
                    <a:pt x="69458" y="47878"/>
                  </a:moveTo>
                  <a:lnTo>
                    <a:pt x="31623" y="47878"/>
                  </a:lnTo>
                  <a:lnTo>
                    <a:pt x="50470" y="58905"/>
                  </a:lnTo>
                  <a:lnTo>
                    <a:pt x="69458" y="47878"/>
                  </a:lnTo>
                  <a:close/>
                </a:path>
                <a:path w="786129" h="118110">
                  <a:moveTo>
                    <a:pt x="72520" y="46100"/>
                  </a:moveTo>
                  <a:lnTo>
                    <a:pt x="25273" y="46100"/>
                  </a:lnTo>
                  <a:lnTo>
                    <a:pt x="72357" y="46195"/>
                  </a:lnTo>
                  <a:lnTo>
                    <a:pt x="72520" y="4610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30160" y="2829560"/>
              <a:ext cx="853440" cy="141985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781925" y="2851530"/>
              <a:ext cx="659130" cy="1220470"/>
            </a:xfrm>
            <a:custGeom>
              <a:avLst/>
              <a:gdLst/>
              <a:ahLst/>
              <a:cxnLst/>
              <a:rect l="l" t="t" r="r" b="b"/>
              <a:pathLst>
                <a:path w="659129" h="1220470">
                  <a:moveTo>
                    <a:pt x="19430" y="1097026"/>
                  </a:moveTo>
                  <a:lnTo>
                    <a:pt x="12446" y="1097407"/>
                  </a:lnTo>
                  <a:lnTo>
                    <a:pt x="5333" y="1097661"/>
                  </a:lnTo>
                  <a:lnTo>
                    <a:pt x="0" y="1103503"/>
                  </a:lnTo>
                  <a:lnTo>
                    <a:pt x="253" y="1110615"/>
                  </a:lnTo>
                  <a:lnTo>
                    <a:pt x="4699" y="1220470"/>
                  </a:lnTo>
                  <a:lnTo>
                    <a:pt x="31083" y="1204087"/>
                  </a:lnTo>
                  <a:lnTo>
                    <a:pt x="27813" y="1204087"/>
                  </a:lnTo>
                  <a:lnTo>
                    <a:pt x="5333" y="1192276"/>
                  </a:lnTo>
                  <a:lnTo>
                    <a:pt x="27319" y="1150747"/>
                  </a:lnTo>
                  <a:lnTo>
                    <a:pt x="25653" y="1109472"/>
                  </a:lnTo>
                  <a:lnTo>
                    <a:pt x="25273" y="1102487"/>
                  </a:lnTo>
                  <a:lnTo>
                    <a:pt x="19430" y="1097026"/>
                  </a:lnTo>
                  <a:close/>
                </a:path>
                <a:path w="659129" h="1220470">
                  <a:moveTo>
                    <a:pt x="27319" y="1150747"/>
                  </a:moveTo>
                  <a:lnTo>
                    <a:pt x="5333" y="1192276"/>
                  </a:lnTo>
                  <a:lnTo>
                    <a:pt x="27813" y="1204087"/>
                  </a:lnTo>
                  <a:lnTo>
                    <a:pt x="31242" y="1197610"/>
                  </a:lnTo>
                  <a:lnTo>
                    <a:pt x="29209" y="1197610"/>
                  </a:lnTo>
                  <a:lnTo>
                    <a:pt x="9905" y="1187450"/>
                  </a:lnTo>
                  <a:lnTo>
                    <a:pt x="28337" y="1175984"/>
                  </a:lnTo>
                  <a:lnTo>
                    <a:pt x="27319" y="1150747"/>
                  </a:lnTo>
                  <a:close/>
                </a:path>
                <a:path w="659129" h="1220470">
                  <a:moveTo>
                    <a:pt x="90804" y="1137158"/>
                  </a:moveTo>
                  <a:lnTo>
                    <a:pt x="49740" y="1162671"/>
                  </a:lnTo>
                  <a:lnTo>
                    <a:pt x="27813" y="1204087"/>
                  </a:lnTo>
                  <a:lnTo>
                    <a:pt x="31083" y="1204087"/>
                  </a:lnTo>
                  <a:lnTo>
                    <a:pt x="104140" y="1158748"/>
                  </a:lnTo>
                  <a:lnTo>
                    <a:pt x="105918" y="1150874"/>
                  </a:lnTo>
                  <a:lnTo>
                    <a:pt x="98551" y="1138936"/>
                  </a:lnTo>
                  <a:lnTo>
                    <a:pt x="90804" y="1137158"/>
                  </a:lnTo>
                  <a:close/>
                </a:path>
                <a:path w="659129" h="1220470">
                  <a:moveTo>
                    <a:pt x="28337" y="1175984"/>
                  </a:moveTo>
                  <a:lnTo>
                    <a:pt x="9905" y="1187450"/>
                  </a:lnTo>
                  <a:lnTo>
                    <a:pt x="29209" y="1197610"/>
                  </a:lnTo>
                  <a:lnTo>
                    <a:pt x="28337" y="1175984"/>
                  </a:lnTo>
                  <a:close/>
                </a:path>
                <a:path w="659129" h="1220470">
                  <a:moveTo>
                    <a:pt x="49740" y="1162671"/>
                  </a:moveTo>
                  <a:lnTo>
                    <a:pt x="28337" y="1175984"/>
                  </a:lnTo>
                  <a:lnTo>
                    <a:pt x="29209" y="1197610"/>
                  </a:lnTo>
                  <a:lnTo>
                    <a:pt x="31242" y="1197610"/>
                  </a:lnTo>
                  <a:lnTo>
                    <a:pt x="49740" y="1162671"/>
                  </a:lnTo>
                  <a:close/>
                </a:path>
                <a:path w="659129" h="1220470">
                  <a:moveTo>
                    <a:pt x="636524" y="0"/>
                  </a:moveTo>
                  <a:lnTo>
                    <a:pt x="27319" y="1150747"/>
                  </a:lnTo>
                  <a:lnTo>
                    <a:pt x="28337" y="1175984"/>
                  </a:lnTo>
                  <a:lnTo>
                    <a:pt x="49740" y="1162671"/>
                  </a:lnTo>
                  <a:lnTo>
                    <a:pt x="659002" y="11938"/>
                  </a:lnTo>
                  <a:lnTo>
                    <a:pt x="636524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29780" y="2824479"/>
              <a:ext cx="1351279" cy="99568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286625" y="2847085"/>
              <a:ext cx="1150620" cy="796290"/>
            </a:xfrm>
            <a:custGeom>
              <a:avLst/>
              <a:gdLst/>
              <a:ahLst/>
              <a:cxnLst/>
              <a:rect l="l" t="t" r="r" b="b"/>
              <a:pathLst>
                <a:path w="1150620" h="796289">
                  <a:moveTo>
                    <a:pt x="57403" y="687704"/>
                  </a:moveTo>
                  <a:lnTo>
                    <a:pt x="49910" y="690372"/>
                  </a:lnTo>
                  <a:lnTo>
                    <a:pt x="46863" y="696722"/>
                  </a:lnTo>
                  <a:lnTo>
                    <a:pt x="0" y="796289"/>
                  </a:lnTo>
                  <a:lnTo>
                    <a:pt x="51375" y="792480"/>
                  </a:lnTo>
                  <a:lnTo>
                    <a:pt x="27940" y="792480"/>
                  </a:lnTo>
                  <a:lnTo>
                    <a:pt x="13589" y="771525"/>
                  </a:lnTo>
                  <a:lnTo>
                    <a:pt x="52275" y="744929"/>
                  </a:lnTo>
                  <a:lnTo>
                    <a:pt x="69850" y="707643"/>
                  </a:lnTo>
                  <a:lnTo>
                    <a:pt x="72771" y="701293"/>
                  </a:lnTo>
                  <a:lnTo>
                    <a:pt x="70103" y="693674"/>
                  </a:lnTo>
                  <a:lnTo>
                    <a:pt x="63753" y="690752"/>
                  </a:lnTo>
                  <a:lnTo>
                    <a:pt x="57403" y="687704"/>
                  </a:lnTo>
                  <a:close/>
                </a:path>
                <a:path w="1150620" h="796289">
                  <a:moveTo>
                    <a:pt x="52275" y="744929"/>
                  </a:moveTo>
                  <a:lnTo>
                    <a:pt x="13589" y="771525"/>
                  </a:lnTo>
                  <a:lnTo>
                    <a:pt x="27940" y="792480"/>
                  </a:lnTo>
                  <a:lnTo>
                    <a:pt x="35328" y="787400"/>
                  </a:lnTo>
                  <a:lnTo>
                    <a:pt x="32257" y="787400"/>
                  </a:lnTo>
                  <a:lnTo>
                    <a:pt x="19811" y="769365"/>
                  </a:lnTo>
                  <a:lnTo>
                    <a:pt x="41526" y="767736"/>
                  </a:lnTo>
                  <a:lnTo>
                    <a:pt x="52275" y="744929"/>
                  </a:lnTo>
                  <a:close/>
                </a:path>
                <a:path w="1150620" h="796289">
                  <a:moveTo>
                    <a:pt x="114807" y="762253"/>
                  </a:moveTo>
                  <a:lnTo>
                    <a:pt x="66671" y="765849"/>
                  </a:lnTo>
                  <a:lnTo>
                    <a:pt x="27940" y="792480"/>
                  </a:lnTo>
                  <a:lnTo>
                    <a:pt x="51375" y="792480"/>
                  </a:lnTo>
                  <a:lnTo>
                    <a:pt x="109600" y="788162"/>
                  </a:lnTo>
                  <a:lnTo>
                    <a:pt x="116713" y="787526"/>
                  </a:lnTo>
                  <a:lnTo>
                    <a:pt x="121920" y="781431"/>
                  </a:lnTo>
                  <a:lnTo>
                    <a:pt x="120903" y="767461"/>
                  </a:lnTo>
                  <a:lnTo>
                    <a:pt x="114807" y="762253"/>
                  </a:lnTo>
                  <a:close/>
                </a:path>
                <a:path w="1150620" h="796289">
                  <a:moveTo>
                    <a:pt x="41526" y="767736"/>
                  </a:moveTo>
                  <a:lnTo>
                    <a:pt x="19811" y="769365"/>
                  </a:lnTo>
                  <a:lnTo>
                    <a:pt x="32257" y="787400"/>
                  </a:lnTo>
                  <a:lnTo>
                    <a:pt x="41526" y="767736"/>
                  </a:lnTo>
                  <a:close/>
                </a:path>
                <a:path w="1150620" h="796289">
                  <a:moveTo>
                    <a:pt x="66671" y="765849"/>
                  </a:moveTo>
                  <a:lnTo>
                    <a:pt x="41526" y="767736"/>
                  </a:lnTo>
                  <a:lnTo>
                    <a:pt x="32257" y="787400"/>
                  </a:lnTo>
                  <a:lnTo>
                    <a:pt x="35328" y="787400"/>
                  </a:lnTo>
                  <a:lnTo>
                    <a:pt x="66671" y="765849"/>
                  </a:lnTo>
                  <a:close/>
                </a:path>
                <a:path w="1150620" h="796289">
                  <a:moveTo>
                    <a:pt x="1135888" y="0"/>
                  </a:moveTo>
                  <a:lnTo>
                    <a:pt x="52275" y="744929"/>
                  </a:lnTo>
                  <a:lnTo>
                    <a:pt x="41526" y="767736"/>
                  </a:lnTo>
                  <a:lnTo>
                    <a:pt x="66671" y="765849"/>
                  </a:lnTo>
                  <a:lnTo>
                    <a:pt x="1150239" y="20827"/>
                  </a:lnTo>
                  <a:lnTo>
                    <a:pt x="113588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45300" y="2821939"/>
              <a:ext cx="1630679" cy="64007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000875" y="2845307"/>
              <a:ext cx="1432560" cy="468630"/>
            </a:xfrm>
            <a:custGeom>
              <a:avLst/>
              <a:gdLst/>
              <a:ahLst/>
              <a:cxnLst/>
              <a:rect l="l" t="t" r="r" b="b"/>
              <a:pathLst>
                <a:path w="1432559" h="468629">
                  <a:moveTo>
                    <a:pt x="87883" y="355091"/>
                  </a:moveTo>
                  <a:lnTo>
                    <a:pt x="79882" y="355345"/>
                  </a:lnTo>
                  <a:lnTo>
                    <a:pt x="75056" y="360425"/>
                  </a:lnTo>
                  <a:lnTo>
                    <a:pt x="0" y="440816"/>
                  </a:lnTo>
                  <a:lnTo>
                    <a:pt x="113665" y="468249"/>
                  </a:lnTo>
                  <a:lnTo>
                    <a:pt x="120523" y="464057"/>
                  </a:lnTo>
                  <a:lnTo>
                    <a:pt x="122174" y="457200"/>
                  </a:lnTo>
                  <a:lnTo>
                    <a:pt x="123825" y="450468"/>
                  </a:lnTo>
                  <a:lnTo>
                    <a:pt x="120953" y="445769"/>
                  </a:lnTo>
                  <a:lnTo>
                    <a:pt x="27685" y="445769"/>
                  </a:lnTo>
                  <a:lnTo>
                    <a:pt x="20447" y="421386"/>
                  </a:lnTo>
                  <a:lnTo>
                    <a:pt x="65513" y="407866"/>
                  </a:lnTo>
                  <a:lnTo>
                    <a:pt x="98425" y="372617"/>
                  </a:lnTo>
                  <a:lnTo>
                    <a:pt x="98171" y="364616"/>
                  </a:lnTo>
                  <a:lnTo>
                    <a:pt x="87883" y="355091"/>
                  </a:lnTo>
                  <a:close/>
                </a:path>
                <a:path w="1432559" h="468629">
                  <a:moveTo>
                    <a:pt x="65513" y="407866"/>
                  </a:moveTo>
                  <a:lnTo>
                    <a:pt x="20447" y="421386"/>
                  </a:lnTo>
                  <a:lnTo>
                    <a:pt x="27685" y="445769"/>
                  </a:lnTo>
                  <a:lnTo>
                    <a:pt x="39540" y="442213"/>
                  </a:lnTo>
                  <a:lnTo>
                    <a:pt x="33400" y="442213"/>
                  </a:lnTo>
                  <a:lnTo>
                    <a:pt x="27050" y="421258"/>
                  </a:lnTo>
                  <a:lnTo>
                    <a:pt x="52992" y="421258"/>
                  </a:lnTo>
                  <a:lnTo>
                    <a:pt x="65513" y="407866"/>
                  </a:lnTo>
                  <a:close/>
                </a:path>
                <a:path w="1432559" h="468629">
                  <a:moveTo>
                    <a:pt x="72676" y="432274"/>
                  </a:moveTo>
                  <a:lnTo>
                    <a:pt x="27685" y="445769"/>
                  </a:lnTo>
                  <a:lnTo>
                    <a:pt x="120953" y="445769"/>
                  </a:lnTo>
                  <a:lnTo>
                    <a:pt x="119633" y="443611"/>
                  </a:lnTo>
                  <a:lnTo>
                    <a:pt x="72676" y="432274"/>
                  </a:lnTo>
                  <a:close/>
                </a:path>
                <a:path w="1432559" h="468629">
                  <a:moveTo>
                    <a:pt x="27050" y="421258"/>
                  </a:moveTo>
                  <a:lnTo>
                    <a:pt x="33400" y="442213"/>
                  </a:lnTo>
                  <a:lnTo>
                    <a:pt x="48215" y="426368"/>
                  </a:lnTo>
                  <a:lnTo>
                    <a:pt x="27050" y="421258"/>
                  </a:lnTo>
                  <a:close/>
                </a:path>
                <a:path w="1432559" h="468629">
                  <a:moveTo>
                    <a:pt x="48215" y="426368"/>
                  </a:moveTo>
                  <a:lnTo>
                    <a:pt x="33400" y="442213"/>
                  </a:lnTo>
                  <a:lnTo>
                    <a:pt x="39540" y="442213"/>
                  </a:lnTo>
                  <a:lnTo>
                    <a:pt x="72676" y="432274"/>
                  </a:lnTo>
                  <a:lnTo>
                    <a:pt x="48215" y="426368"/>
                  </a:lnTo>
                  <a:close/>
                </a:path>
                <a:path w="1432559" h="468629">
                  <a:moveTo>
                    <a:pt x="1425067" y="0"/>
                  </a:moveTo>
                  <a:lnTo>
                    <a:pt x="65513" y="407866"/>
                  </a:lnTo>
                  <a:lnTo>
                    <a:pt x="48215" y="426368"/>
                  </a:lnTo>
                  <a:lnTo>
                    <a:pt x="72676" y="432274"/>
                  </a:lnTo>
                  <a:lnTo>
                    <a:pt x="1432432" y="24383"/>
                  </a:lnTo>
                  <a:lnTo>
                    <a:pt x="1425067" y="0"/>
                  </a:lnTo>
                  <a:close/>
                </a:path>
                <a:path w="1432559" h="468629">
                  <a:moveTo>
                    <a:pt x="52992" y="421258"/>
                  </a:moveTo>
                  <a:lnTo>
                    <a:pt x="27050" y="421258"/>
                  </a:lnTo>
                  <a:lnTo>
                    <a:pt x="48215" y="426368"/>
                  </a:lnTo>
                  <a:lnTo>
                    <a:pt x="52992" y="421258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58251" y="2571750"/>
              <a:ext cx="428625" cy="357505"/>
            </a:xfrm>
            <a:custGeom>
              <a:avLst/>
              <a:gdLst/>
              <a:ahLst/>
              <a:cxnLst/>
              <a:rect l="l" t="t" r="r" b="b"/>
              <a:pathLst>
                <a:path w="428625" h="357505">
                  <a:moveTo>
                    <a:pt x="214249" y="0"/>
                  </a:moveTo>
                  <a:lnTo>
                    <a:pt x="165111" y="4719"/>
                  </a:lnTo>
                  <a:lnTo>
                    <a:pt x="120011" y="18160"/>
                  </a:lnTo>
                  <a:lnTo>
                    <a:pt x="80231" y="39248"/>
                  </a:lnTo>
                  <a:lnTo>
                    <a:pt x="47056" y="66907"/>
                  </a:lnTo>
                  <a:lnTo>
                    <a:pt x="21769" y="100063"/>
                  </a:lnTo>
                  <a:lnTo>
                    <a:pt x="5656" y="137639"/>
                  </a:lnTo>
                  <a:lnTo>
                    <a:pt x="0" y="178562"/>
                  </a:lnTo>
                  <a:lnTo>
                    <a:pt x="5656" y="219524"/>
                  </a:lnTo>
                  <a:lnTo>
                    <a:pt x="21769" y="257116"/>
                  </a:lnTo>
                  <a:lnTo>
                    <a:pt x="47056" y="290269"/>
                  </a:lnTo>
                  <a:lnTo>
                    <a:pt x="80231" y="317915"/>
                  </a:lnTo>
                  <a:lnTo>
                    <a:pt x="120011" y="338985"/>
                  </a:lnTo>
                  <a:lnTo>
                    <a:pt x="165111" y="352411"/>
                  </a:lnTo>
                  <a:lnTo>
                    <a:pt x="214249" y="357124"/>
                  </a:lnTo>
                  <a:lnTo>
                    <a:pt x="263393" y="352411"/>
                  </a:lnTo>
                  <a:lnTo>
                    <a:pt x="308511" y="338985"/>
                  </a:lnTo>
                  <a:lnTo>
                    <a:pt x="348316" y="317915"/>
                  </a:lnTo>
                  <a:lnTo>
                    <a:pt x="381518" y="290269"/>
                  </a:lnTo>
                  <a:lnTo>
                    <a:pt x="406829" y="257116"/>
                  </a:lnTo>
                  <a:lnTo>
                    <a:pt x="422961" y="219524"/>
                  </a:lnTo>
                  <a:lnTo>
                    <a:pt x="428625" y="178562"/>
                  </a:lnTo>
                  <a:lnTo>
                    <a:pt x="422961" y="137639"/>
                  </a:lnTo>
                  <a:lnTo>
                    <a:pt x="406829" y="100063"/>
                  </a:lnTo>
                  <a:lnTo>
                    <a:pt x="381518" y="66907"/>
                  </a:lnTo>
                  <a:lnTo>
                    <a:pt x="348316" y="39248"/>
                  </a:lnTo>
                  <a:lnTo>
                    <a:pt x="308511" y="18160"/>
                  </a:lnTo>
                  <a:lnTo>
                    <a:pt x="263393" y="4719"/>
                  </a:lnTo>
                  <a:lnTo>
                    <a:pt x="2142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58251" y="2571750"/>
              <a:ext cx="428625" cy="357505"/>
            </a:xfrm>
            <a:custGeom>
              <a:avLst/>
              <a:gdLst/>
              <a:ahLst/>
              <a:cxnLst/>
              <a:rect l="l" t="t" r="r" b="b"/>
              <a:pathLst>
                <a:path w="428625" h="357505">
                  <a:moveTo>
                    <a:pt x="0" y="178562"/>
                  </a:moveTo>
                  <a:lnTo>
                    <a:pt x="5656" y="137639"/>
                  </a:lnTo>
                  <a:lnTo>
                    <a:pt x="21769" y="100063"/>
                  </a:lnTo>
                  <a:lnTo>
                    <a:pt x="47056" y="66907"/>
                  </a:lnTo>
                  <a:lnTo>
                    <a:pt x="80231" y="39248"/>
                  </a:lnTo>
                  <a:lnTo>
                    <a:pt x="120011" y="18160"/>
                  </a:lnTo>
                  <a:lnTo>
                    <a:pt x="165111" y="4719"/>
                  </a:lnTo>
                  <a:lnTo>
                    <a:pt x="214249" y="0"/>
                  </a:lnTo>
                  <a:lnTo>
                    <a:pt x="263393" y="4719"/>
                  </a:lnTo>
                  <a:lnTo>
                    <a:pt x="308511" y="18160"/>
                  </a:lnTo>
                  <a:lnTo>
                    <a:pt x="348316" y="39248"/>
                  </a:lnTo>
                  <a:lnTo>
                    <a:pt x="381518" y="66907"/>
                  </a:lnTo>
                  <a:lnTo>
                    <a:pt x="406829" y="100063"/>
                  </a:lnTo>
                  <a:lnTo>
                    <a:pt x="422961" y="137639"/>
                  </a:lnTo>
                  <a:lnTo>
                    <a:pt x="428625" y="178562"/>
                  </a:lnTo>
                  <a:lnTo>
                    <a:pt x="422961" y="219524"/>
                  </a:lnTo>
                  <a:lnTo>
                    <a:pt x="406829" y="257116"/>
                  </a:lnTo>
                  <a:lnTo>
                    <a:pt x="381518" y="290269"/>
                  </a:lnTo>
                  <a:lnTo>
                    <a:pt x="348316" y="317915"/>
                  </a:lnTo>
                  <a:lnTo>
                    <a:pt x="308511" y="338985"/>
                  </a:lnTo>
                  <a:lnTo>
                    <a:pt x="263393" y="352411"/>
                  </a:lnTo>
                  <a:lnTo>
                    <a:pt x="214249" y="357124"/>
                  </a:lnTo>
                  <a:lnTo>
                    <a:pt x="165111" y="352411"/>
                  </a:lnTo>
                  <a:lnTo>
                    <a:pt x="120011" y="338985"/>
                  </a:lnTo>
                  <a:lnTo>
                    <a:pt x="80231" y="317915"/>
                  </a:lnTo>
                  <a:lnTo>
                    <a:pt x="47056" y="290269"/>
                  </a:lnTo>
                  <a:lnTo>
                    <a:pt x="21769" y="257116"/>
                  </a:lnTo>
                  <a:lnTo>
                    <a:pt x="5656" y="219524"/>
                  </a:lnTo>
                  <a:lnTo>
                    <a:pt x="0" y="178562"/>
                  </a:lnTo>
                  <a:close/>
                </a:path>
              </a:pathLst>
            </a:custGeom>
            <a:ln w="2540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502650" y="2586354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AFE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39687"/>
            <a:ext cx="547471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>
                <a:solidFill>
                  <a:schemeClr val="tx1"/>
                </a:solidFill>
              </a:rPr>
              <a:t>D-2-</a:t>
            </a:r>
            <a:r>
              <a:rPr spc="-5" dirty="0">
                <a:solidFill>
                  <a:schemeClr val="tx1"/>
                </a:solidFill>
              </a:rPr>
              <a:t>Le</a:t>
            </a:r>
            <a:r>
              <a:rPr spc="-1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nerf</a:t>
            </a:r>
            <a:r>
              <a:rPr spc="-65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tibial: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991552"/>
            <a:ext cx="21437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00AF50"/>
                </a:solidFill>
                <a:latin typeface="Calibri"/>
                <a:cs typeface="Calibri"/>
              </a:rPr>
              <a:t>a-</a:t>
            </a:r>
            <a:r>
              <a:rPr sz="3200" b="1" u="heavy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Définition: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2163190"/>
            <a:ext cx="4302760" cy="295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86690" indent="-342900">
              <a:lnSpc>
                <a:spcPct val="100000"/>
              </a:lnSpc>
              <a:spcBef>
                <a:spcPts val="100"/>
              </a:spcBef>
              <a:tabLst>
                <a:tab pos="1863089" algn="l"/>
                <a:tab pos="3309620" algn="l"/>
              </a:tabLst>
            </a:pPr>
            <a:r>
              <a:rPr sz="3200" spc="-25" dirty="0">
                <a:latin typeface="Calibri"/>
                <a:cs typeface="Calibri"/>
              </a:rPr>
              <a:t>C’est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un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nerf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mixte	</a:t>
            </a:r>
            <a:r>
              <a:rPr sz="3200" dirty="0">
                <a:latin typeface="Calibri"/>
                <a:cs typeface="Calibri"/>
              </a:rPr>
              <a:t>;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Branche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bifurcation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médiale	</a:t>
            </a:r>
            <a:r>
              <a:rPr sz="3200" spc="-5" dirty="0">
                <a:latin typeface="Calibri"/>
                <a:cs typeface="Calibri"/>
              </a:rPr>
              <a:t>du nerf</a:t>
            </a:r>
            <a:endParaRPr sz="32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  <a:spcBef>
                <a:spcPts val="5"/>
              </a:spcBef>
              <a:tabLst>
                <a:tab pos="2322195" algn="l"/>
              </a:tabLst>
            </a:pPr>
            <a:r>
              <a:rPr sz="3200" spc="-5" dirty="0">
                <a:latin typeface="Calibri"/>
                <a:cs typeface="Calibri"/>
              </a:rPr>
              <a:t>ischiatique	</a:t>
            </a:r>
            <a:r>
              <a:rPr sz="3200" dirty="0">
                <a:latin typeface="Calibri"/>
                <a:cs typeface="Calibri"/>
              </a:rPr>
              <a:t>; </a:t>
            </a:r>
            <a:r>
              <a:rPr sz="3200" spc="-50" dirty="0">
                <a:latin typeface="Calibri"/>
                <a:cs typeface="Calibri"/>
              </a:rPr>
              <a:t>c’est </a:t>
            </a:r>
            <a:r>
              <a:rPr sz="3200" dirty="0">
                <a:latin typeface="Calibri"/>
                <a:cs typeface="Calibri"/>
              </a:rPr>
              <a:t>la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plus </a:t>
            </a:r>
            <a:r>
              <a:rPr sz="3200" spc="-10" dirty="0">
                <a:latin typeface="Calibri"/>
                <a:cs typeface="Calibri"/>
              </a:rPr>
              <a:t>volumineuse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branche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bifurcation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923535" y="1069814"/>
            <a:ext cx="4220845" cy="5567045"/>
            <a:chOff x="4923535" y="1069814"/>
            <a:chExt cx="4220845" cy="556704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61920" y="1069814"/>
              <a:ext cx="4182079" cy="556650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923535" y="4515370"/>
              <a:ext cx="800735" cy="504190"/>
            </a:xfrm>
            <a:custGeom>
              <a:avLst/>
              <a:gdLst/>
              <a:ahLst/>
              <a:cxnLst/>
              <a:rect l="l" t="t" r="r" b="b"/>
              <a:pathLst>
                <a:path w="800735" h="504189">
                  <a:moveTo>
                    <a:pt x="800112" y="0"/>
                  </a:moveTo>
                  <a:lnTo>
                    <a:pt x="0" y="0"/>
                  </a:lnTo>
                  <a:lnTo>
                    <a:pt x="0" y="504050"/>
                  </a:lnTo>
                  <a:lnTo>
                    <a:pt x="800112" y="504050"/>
                  </a:lnTo>
                  <a:lnTo>
                    <a:pt x="8001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923535" y="4515370"/>
            <a:ext cx="800735" cy="504190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vert="horz" wrap="square" lIns="0" tIns="100965" rIns="0" bIns="0" rtlCol="0">
            <a:spAutoFit/>
          </a:bodyPr>
          <a:lstStyle/>
          <a:p>
            <a:pPr marL="235585">
              <a:lnSpc>
                <a:spcPct val="100000"/>
              </a:lnSpc>
              <a:spcBef>
                <a:spcPts val="795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D-2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4190"/>
            <a:ext cx="585571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>
                <a:solidFill>
                  <a:schemeClr val="tx1"/>
                </a:solidFill>
              </a:rPr>
              <a:t>D-2-</a:t>
            </a:r>
            <a:r>
              <a:rPr spc="-5" dirty="0">
                <a:solidFill>
                  <a:schemeClr val="tx1"/>
                </a:solidFill>
              </a:rPr>
              <a:t>Le</a:t>
            </a:r>
            <a:r>
              <a:rPr spc="-1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nerf</a:t>
            </a:r>
            <a:r>
              <a:rPr spc="-65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tibial: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793750"/>
            <a:ext cx="4916805" cy="5391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00AF50"/>
                </a:solidFill>
                <a:latin typeface="Calibri"/>
                <a:cs typeface="Calibri"/>
              </a:rPr>
              <a:t>b-</a:t>
            </a:r>
            <a:r>
              <a:rPr sz="3200" b="1" u="heavy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Origine-trajet-terminaison:</a:t>
            </a:r>
            <a:endParaRPr sz="3200">
              <a:latin typeface="Calibri"/>
              <a:cs typeface="Calibri"/>
            </a:endParaRPr>
          </a:p>
          <a:p>
            <a:pPr marL="355600" marR="440055" indent="-342900">
              <a:lnSpc>
                <a:spcPts val="2700"/>
              </a:lnSpc>
              <a:spcBef>
                <a:spcPts val="72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Il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prend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naissance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à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partie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crâniale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fosse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poplitée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 MT"/>
              <a:buChar char="•"/>
            </a:pPr>
            <a:endParaRPr sz="3300">
              <a:latin typeface="Calibri"/>
              <a:cs typeface="Calibri"/>
            </a:endParaRPr>
          </a:p>
          <a:p>
            <a:pPr marL="355600" marR="544195" indent="-342900">
              <a:lnSpc>
                <a:spcPct val="798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Le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nerf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continue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</a:t>
            </a:r>
            <a:r>
              <a:rPr sz="2800" spc="-15" dirty="0">
                <a:latin typeface="Calibri"/>
                <a:cs typeface="Calibri"/>
              </a:rPr>
              <a:t> trajet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du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nerf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sciatique</a:t>
            </a:r>
            <a:endParaRPr sz="2800">
              <a:latin typeface="Calibri"/>
              <a:cs typeface="Calibri"/>
            </a:endParaRPr>
          </a:p>
          <a:p>
            <a:pPr marL="355600" marR="203835" indent="-342900">
              <a:lnSpc>
                <a:spcPts val="2700"/>
              </a:lnSpc>
              <a:spcBef>
                <a:spcPts val="640"/>
              </a:spcBef>
            </a:pPr>
            <a:r>
              <a:rPr sz="2800" dirty="0">
                <a:latin typeface="Calibri"/>
                <a:cs typeface="Calibri"/>
              </a:rPr>
              <a:t>-Il </a:t>
            </a:r>
            <a:r>
              <a:rPr sz="2800" spc="-20" dirty="0">
                <a:latin typeface="Calibri"/>
                <a:cs typeface="Calibri"/>
              </a:rPr>
              <a:t>traverse </a:t>
            </a:r>
            <a:r>
              <a:rPr sz="2800" dirty="0">
                <a:latin typeface="Calibri"/>
                <a:cs typeface="Calibri"/>
              </a:rPr>
              <a:t>la </a:t>
            </a:r>
            <a:r>
              <a:rPr sz="2800" spc="-15" dirty="0">
                <a:latin typeface="Calibri"/>
                <a:cs typeface="Calibri"/>
              </a:rPr>
              <a:t>fosse </a:t>
            </a:r>
            <a:r>
              <a:rPr sz="2800" spc="-5" dirty="0">
                <a:latin typeface="Calibri"/>
                <a:cs typeface="Calibri"/>
              </a:rPr>
              <a:t>poplitée </a:t>
            </a:r>
            <a:r>
              <a:rPr sz="2800" dirty="0">
                <a:latin typeface="Calibri"/>
                <a:cs typeface="Calibri"/>
              </a:rPr>
              <a:t>le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long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sa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diagonale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verticale.</a:t>
            </a:r>
            <a:endParaRPr sz="2800">
              <a:latin typeface="Calibri"/>
              <a:cs typeface="Calibri"/>
            </a:endParaRPr>
          </a:p>
          <a:p>
            <a:pPr marL="355600" marR="53340" indent="-342900">
              <a:lnSpc>
                <a:spcPct val="80000"/>
              </a:lnSpc>
              <a:spcBef>
                <a:spcPts val="695"/>
              </a:spcBef>
            </a:pPr>
            <a:r>
              <a:rPr sz="2800" dirty="0">
                <a:latin typeface="Calibri"/>
                <a:cs typeface="Calibri"/>
              </a:rPr>
              <a:t>-Il </a:t>
            </a:r>
            <a:r>
              <a:rPr sz="2800" spc="-35" dirty="0">
                <a:latin typeface="Calibri"/>
                <a:cs typeface="Calibri"/>
              </a:rPr>
              <a:t>s’engage </a:t>
            </a:r>
            <a:r>
              <a:rPr sz="2800" dirty="0">
                <a:latin typeface="Calibri"/>
                <a:cs typeface="Calibri"/>
              </a:rPr>
              <a:t>en </a:t>
            </a:r>
            <a:r>
              <a:rPr sz="2800" spc="-25" dirty="0">
                <a:latin typeface="Calibri"/>
                <a:cs typeface="Calibri"/>
              </a:rPr>
              <a:t>avant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35" dirty="0">
                <a:latin typeface="Calibri"/>
                <a:cs typeface="Calibri"/>
              </a:rPr>
              <a:t>l’arcade 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tendineuse </a:t>
            </a:r>
            <a:r>
              <a:rPr sz="2800" dirty="0">
                <a:latin typeface="Calibri"/>
                <a:cs typeface="Calibri"/>
              </a:rPr>
              <a:t>du </a:t>
            </a:r>
            <a:r>
              <a:rPr sz="2800" spc="-10" dirty="0">
                <a:latin typeface="Calibri"/>
                <a:cs typeface="Calibri"/>
              </a:rPr>
              <a:t>soléaire </a:t>
            </a:r>
            <a:r>
              <a:rPr sz="2800" dirty="0">
                <a:latin typeface="Calibri"/>
                <a:cs typeface="Calibri"/>
              </a:rPr>
              <a:t>, puis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parcourt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spc="-10" dirty="0">
                <a:latin typeface="Calibri"/>
                <a:cs typeface="Calibri"/>
              </a:rPr>
              <a:t>région dorsale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jambe ; se </a:t>
            </a:r>
            <a:r>
              <a:rPr sz="2800" spc="-5" dirty="0">
                <a:latin typeface="Calibri"/>
                <a:cs typeface="Calibri"/>
              </a:rPr>
              <a:t>dirige </a:t>
            </a:r>
            <a:r>
              <a:rPr sz="2800" dirty="0">
                <a:latin typeface="Calibri"/>
                <a:cs typeface="Calibri"/>
              </a:rPr>
              <a:t>en </a:t>
            </a:r>
            <a:r>
              <a:rPr sz="2800" spc="-5" dirty="0">
                <a:latin typeface="Calibri"/>
                <a:cs typeface="Calibri"/>
              </a:rPr>
              <a:t>arrière </a:t>
            </a:r>
            <a:r>
              <a:rPr sz="2800" spc="-10" dirty="0">
                <a:latin typeface="Calibri"/>
                <a:cs typeface="Calibri"/>
              </a:rPr>
              <a:t>et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dedans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dans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région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rétro-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malléolaire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médiale.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6500" y="520699"/>
            <a:ext cx="2367026" cy="633729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3919" y="2348864"/>
            <a:ext cx="4968494" cy="446931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4190"/>
            <a:ext cx="577951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>
                <a:solidFill>
                  <a:schemeClr val="tx1"/>
                </a:solidFill>
              </a:rPr>
              <a:t>D-2-</a:t>
            </a:r>
            <a:r>
              <a:rPr spc="-5" dirty="0">
                <a:solidFill>
                  <a:schemeClr val="tx1"/>
                </a:solidFill>
              </a:rPr>
              <a:t>Le</a:t>
            </a:r>
            <a:r>
              <a:rPr spc="-1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nerf</a:t>
            </a:r>
            <a:r>
              <a:rPr spc="-65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tibial: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793750"/>
            <a:ext cx="5233035" cy="2663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00AF50"/>
                </a:solidFill>
                <a:latin typeface="Calibri"/>
                <a:cs typeface="Calibri"/>
              </a:rPr>
              <a:t>b-</a:t>
            </a:r>
            <a:r>
              <a:rPr sz="3200" b="1" u="heavy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Origine-trajet-terminaison: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4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buFont typeface="Arial MT"/>
              <a:buChar char="•"/>
              <a:tabLst>
                <a:tab pos="354965" algn="l"/>
                <a:tab pos="355600" algn="l"/>
                <a:tab pos="1935480" algn="l"/>
              </a:tabLst>
            </a:pPr>
            <a:r>
              <a:rPr sz="3000" dirty="0">
                <a:latin typeface="Calibri"/>
                <a:cs typeface="Calibri"/>
              </a:rPr>
              <a:t>Il </a:t>
            </a:r>
            <a:r>
              <a:rPr sz="3000" spc="-20" dirty="0">
                <a:latin typeface="Calibri"/>
                <a:cs typeface="Calibri"/>
              </a:rPr>
              <a:t>atteint </a:t>
            </a:r>
            <a:r>
              <a:rPr sz="3000" spc="-10" dirty="0">
                <a:latin typeface="Calibri"/>
                <a:cs typeface="Calibri"/>
              </a:rPr>
              <a:t>le </a:t>
            </a:r>
            <a:r>
              <a:rPr sz="3000" spc="-5" dirty="0">
                <a:latin typeface="Calibri"/>
                <a:cs typeface="Calibri"/>
              </a:rPr>
              <a:t>canal </a:t>
            </a:r>
            <a:r>
              <a:rPr sz="3000" spc="-20" dirty="0">
                <a:latin typeface="Calibri"/>
                <a:cs typeface="Calibri"/>
              </a:rPr>
              <a:t>tarsien </a:t>
            </a:r>
            <a:r>
              <a:rPr sz="3000" spc="-5" dirty="0">
                <a:latin typeface="Calibri"/>
                <a:cs typeface="Calibri"/>
              </a:rPr>
              <a:t>où </a:t>
            </a:r>
            <a:r>
              <a:rPr sz="3000" dirty="0">
                <a:latin typeface="Calibri"/>
                <a:cs typeface="Calibri"/>
              </a:rPr>
              <a:t>il </a:t>
            </a:r>
            <a:r>
              <a:rPr sz="3000" spc="-5" dirty="0">
                <a:latin typeface="Calibri"/>
                <a:cs typeface="Calibri"/>
              </a:rPr>
              <a:t>se </a:t>
            </a:r>
            <a:r>
              <a:rPr sz="3000" spc="-67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termine </a:t>
            </a:r>
            <a:r>
              <a:rPr sz="3000" spc="5" dirty="0">
                <a:latin typeface="Calibri"/>
                <a:cs typeface="Calibri"/>
              </a:rPr>
              <a:t>en </a:t>
            </a:r>
            <a:r>
              <a:rPr sz="3000" spc="-5" dirty="0">
                <a:latin typeface="Calibri"/>
                <a:cs typeface="Calibri"/>
              </a:rPr>
              <a:t>se </a:t>
            </a:r>
            <a:r>
              <a:rPr sz="3000" spc="-10" dirty="0">
                <a:latin typeface="Calibri"/>
                <a:cs typeface="Calibri"/>
              </a:rPr>
              <a:t>divisant </a:t>
            </a:r>
            <a:r>
              <a:rPr sz="3000" dirty="0">
                <a:latin typeface="Calibri"/>
                <a:cs typeface="Calibri"/>
              </a:rPr>
              <a:t>en </a:t>
            </a:r>
            <a:r>
              <a:rPr sz="3000" spc="-5" dirty="0">
                <a:latin typeface="Calibri"/>
                <a:cs typeface="Calibri"/>
              </a:rPr>
              <a:t>deux 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branches	terminales :</a:t>
            </a:r>
            <a:r>
              <a:rPr sz="3000" spc="-10" dirty="0">
                <a:solidFill>
                  <a:srgbClr val="6F2F9F"/>
                </a:solidFill>
                <a:latin typeface="Calibri"/>
                <a:cs typeface="Calibri"/>
              </a:rPr>
              <a:t>nerfs </a:t>
            </a:r>
            <a:r>
              <a:rPr sz="3000" spc="-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6F2F9F"/>
                </a:solidFill>
                <a:latin typeface="Calibri"/>
                <a:cs typeface="Calibri"/>
              </a:rPr>
              <a:t>plantaires</a:t>
            </a:r>
            <a:r>
              <a:rPr sz="3000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6F2F9F"/>
                </a:solidFill>
                <a:latin typeface="Calibri"/>
                <a:cs typeface="Calibri"/>
              </a:rPr>
              <a:t>médial</a:t>
            </a:r>
            <a:r>
              <a:rPr sz="3000" spc="-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6F2F9F"/>
                </a:solidFill>
                <a:latin typeface="Calibri"/>
                <a:cs typeface="Calibri"/>
              </a:rPr>
              <a:t>et</a:t>
            </a:r>
            <a:r>
              <a:rPr sz="3000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6F2F9F"/>
                </a:solidFill>
                <a:latin typeface="Calibri"/>
                <a:cs typeface="Calibri"/>
              </a:rPr>
              <a:t>latéral(1).</a:t>
            </a:r>
            <a:endParaRPr sz="3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480300" y="3992371"/>
            <a:ext cx="1676400" cy="1184275"/>
            <a:chOff x="7480300" y="3992371"/>
            <a:chExt cx="1676400" cy="118427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10780" y="4254499"/>
              <a:ext cx="1173479" cy="92201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668260" y="4277359"/>
              <a:ext cx="972185" cy="722630"/>
            </a:xfrm>
            <a:custGeom>
              <a:avLst/>
              <a:gdLst/>
              <a:ahLst/>
              <a:cxnLst/>
              <a:rect l="l" t="t" r="r" b="b"/>
              <a:pathLst>
                <a:path w="972184" h="722629">
                  <a:moveTo>
                    <a:pt x="53848" y="611758"/>
                  </a:moveTo>
                  <a:lnTo>
                    <a:pt x="46355" y="614679"/>
                  </a:lnTo>
                  <a:lnTo>
                    <a:pt x="0" y="722121"/>
                  </a:lnTo>
                  <a:lnTo>
                    <a:pt x="43477" y="717422"/>
                  </a:lnTo>
                  <a:lnTo>
                    <a:pt x="27813" y="717422"/>
                  </a:lnTo>
                  <a:lnTo>
                    <a:pt x="12826" y="696976"/>
                  </a:lnTo>
                  <a:lnTo>
                    <a:pt x="50591" y="669093"/>
                  </a:lnTo>
                  <a:lnTo>
                    <a:pt x="66929" y="631189"/>
                  </a:lnTo>
                  <a:lnTo>
                    <a:pt x="69596" y="624713"/>
                  </a:lnTo>
                  <a:lnTo>
                    <a:pt x="66675" y="617219"/>
                  </a:lnTo>
                  <a:lnTo>
                    <a:pt x="60198" y="614552"/>
                  </a:lnTo>
                  <a:lnTo>
                    <a:pt x="53848" y="611758"/>
                  </a:lnTo>
                  <a:close/>
                </a:path>
                <a:path w="972184" h="722629">
                  <a:moveTo>
                    <a:pt x="50591" y="669093"/>
                  </a:moveTo>
                  <a:lnTo>
                    <a:pt x="12826" y="696976"/>
                  </a:lnTo>
                  <a:lnTo>
                    <a:pt x="27813" y="717422"/>
                  </a:lnTo>
                  <a:lnTo>
                    <a:pt x="34866" y="712215"/>
                  </a:lnTo>
                  <a:lnTo>
                    <a:pt x="32004" y="712215"/>
                  </a:lnTo>
                  <a:lnTo>
                    <a:pt x="18923" y="694563"/>
                  </a:lnTo>
                  <a:lnTo>
                    <a:pt x="40628" y="692206"/>
                  </a:lnTo>
                  <a:lnTo>
                    <a:pt x="50591" y="669093"/>
                  </a:lnTo>
                  <a:close/>
                </a:path>
                <a:path w="972184" h="722629">
                  <a:moveTo>
                    <a:pt x="113665" y="684276"/>
                  </a:moveTo>
                  <a:lnTo>
                    <a:pt x="65651" y="689489"/>
                  </a:lnTo>
                  <a:lnTo>
                    <a:pt x="27813" y="717422"/>
                  </a:lnTo>
                  <a:lnTo>
                    <a:pt x="43477" y="717422"/>
                  </a:lnTo>
                  <a:lnTo>
                    <a:pt x="116332" y="709548"/>
                  </a:lnTo>
                  <a:lnTo>
                    <a:pt x="121412" y="703326"/>
                  </a:lnTo>
                  <a:lnTo>
                    <a:pt x="119888" y="689356"/>
                  </a:lnTo>
                  <a:lnTo>
                    <a:pt x="113665" y="684276"/>
                  </a:lnTo>
                  <a:close/>
                </a:path>
                <a:path w="972184" h="722629">
                  <a:moveTo>
                    <a:pt x="40628" y="692206"/>
                  </a:moveTo>
                  <a:lnTo>
                    <a:pt x="18923" y="694563"/>
                  </a:lnTo>
                  <a:lnTo>
                    <a:pt x="32004" y="712215"/>
                  </a:lnTo>
                  <a:lnTo>
                    <a:pt x="40628" y="692206"/>
                  </a:lnTo>
                  <a:close/>
                </a:path>
                <a:path w="972184" h="722629">
                  <a:moveTo>
                    <a:pt x="65651" y="689489"/>
                  </a:moveTo>
                  <a:lnTo>
                    <a:pt x="40628" y="692206"/>
                  </a:lnTo>
                  <a:lnTo>
                    <a:pt x="32004" y="712215"/>
                  </a:lnTo>
                  <a:lnTo>
                    <a:pt x="34866" y="712215"/>
                  </a:lnTo>
                  <a:lnTo>
                    <a:pt x="65651" y="689489"/>
                  </a:lnTo>
                  <a:close/>
                </a:path>
                <a:path w="972184" h="722629">
                  <a:moveTo>
                    <a:pt x="956818" y="0"/>
                  </a:moveTo>
                  <a:lnTo>
                    <a:pt x="50591" y="669093"/>
                  </a:lnTo>
                  <a:lnTo>
                    <a:pt x="40628" y="692206"/>
                  </a:lnTo>
                  <a:lnTo>
                    <a:pt x="65651" y="689489"/>
                  </a:lnTo>
                  <a:lnTo>
                    <a:pt x="971931" y="20446"/>
                  </a:lnTo>
                  <a:lnTo>
                    <a:pt x="95681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80300" y="4251959"/>
              <a:ext cx="1201420" cy="65023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636255" y="4275962"/>
              <a:ext cx="1002030" cy="462915"/>
            </a:xfrm>
            <a:custGeom>
              <a:avLst/>
              <a:gdLst/>
              <a:ahLst/>
              <a:cxnLst/>
              <a:rect l="l" t="t" r="r" b="b"/>
              <a:pathLst>
                <a:path w="1002029" h="462914">
                  <a:moveTo>
                    <a:pt x="76708" y="353313"/>
                  </a:moveTo>
                  <a:lnTo>
                    <a:pt x="68834" y="354584"/>
                  </a:lnTo>
                  <a:lnTo>
                    <a:pt x="64643" y="360299"/>
                  </a:lnTo>
                  <a:lnTo>
                    <a:pt x="0" y="449199"/>
                  </a:lnTo>
                  <a:lnTo>
                    <a:pt x="116204" y="462534"/>
                  </a:lnTo>
                  <a:lnTo>
                    <a:pt x="122554" y="457581"/>
                  </a:lnTo>
                  <a:lnTo>
                    <a:pt x="123303" y="450723"/>
                  </a:lnTo>
                  <a:lnTo>
                    <a:pt x="28194" y="450723"/>
                  </a:lnTo>
                  <a:lnTo>
                    <a:pt x="17907" y="427481"/>
                  </a:lnTo>
                  <a:lnTo>
                    <a:pt x="60869" y="408612"/>
                  </a:lnTo>
                  <a:lnTo>
                    <a:pt x="85217" y="375157"/>
                  </a:lnTo>
                  <a:lnTo>
                    <a:pt x="89408" y="369569"/>
                  </a:lnTo>
                  <a:lnTo>
                    <a:pt x="88138" y="361569"/>
                  </a:lnTo>
                  <a:lnTo>
                    <a:pt x="82423" y="357505"/>
                  </a:lnTo>
                  <a:lnTo>
                    <a:pt x="76708" y="353313"/>
                  </a:lnTo>
                  <a:close/>
                </a:path>
                <a:path w="1002029" h="462914">
                  <a:moveTo>
                    <a:pt x="60869" y="408612"/>
                  </a:moveTo>
                  <a:lnTo>
                    <a:pt x="17907" y="427481"/>
                  </a:lnTo>
                  <a:lnTo>
                    <a:pt x="28194" y="450723"/>
                  </a:lnTo>
                  <a:lnTo>
                    <a:pt x="37736" y="446531"/>
                  </a:lnTo>
                  <a:lnTo>
                    <a:pt x="33274" y="446531"/>
                  </a:lnTo>
                  <a:lnTo>
                    <a:pt x="24511" y="426466"/>
                  </a:lnTo>
                  <a:lnTo>
                    <a:pt x="47877" y="426466"/>
                  </a:lnTo>
                  <a:lnTo>
                    <a:pt x="60869" y="408612"/>
                  </a:lnTo>
                  <a:close/>
                </a:path>
                <a:path w="1002029" h="462914">
                  <a:moveTo>
                    <a:pt x="71242" y="431816"/>
                  </a:moveTo>
                  <a:lnTo>
                    <a:pt x="28194" y="450723"/>
                  </a:lnTo>
                  <a:lnTo>
                    <a:pt x="123303" y="450723"/>
                  </a:lnTo>
                  <a:lnTo>
                    <a:pt x="124078" y="443611"/>
                  </a:lnTo>
                  <a:lnTo>
                    <a:pt x="119125" y="437261"/>
                  </a:lnTo>
                  <a:lnTo>
                    <a:pt x="71242" y="431816"/>
                  </a:lnTo>
                  <a:close/>
                </a:path>
                <a:path w="1002029" h="462914">
                  <a:moveTo>
                    <a:pt x="24511" y="426466"/>
                  </a:moveTo>
                  <a:lnTo>
                    <a:pt x="33274" y="446531"/>
                  </a:lnTo>
                  <a:lnTo>
                    <a:pt x="46079" y="428935"/>
                  </a:lnTo>
                  <a:lnTo>
                    <a:pt x="24511" y="426466"/>
                  </a:lnTo>
                  <a:close/>
                </a:path>
                <a:path w="1002029" h="462914">
                  <a:moveTo>
                    <a:pt x="46079" y="428935"/>
                  </a:moveTo>
                  <a:lnTo>
                    <a:pt x="33274" y="446531"/>
                  </a:lnTo>
                  <a:lnTo>
                    <a:pt x="37736" y="446531"/>
                  </a:lnTo>
                  <a:lnTo>
                    <a:pt x="71242" y="431816"/>
                  </a:lnTo>
                  <a:lnTo>
                    <a:pt x="46079" y="428935"/>
                  </a:lnTo>
                  <a:close/>
                </a:path>
                <a:path w="1002029" h="462914">
                  <a:moveTo>
                    <a:pt x="991235" y="0"/>
                  </a:moveTo>
                  <a:lnTo>
                    <a:pt x="60869" y="408612"/>
                  </a:lnTo>
                  <a:lnTo>
                    <a:pt x="46079" y="428935"/>
                  </a:lnTo>
                  <a:lnTo>
                    <a:pt x="71242" y="431816"/>
                  </a:lnTo>
                  <a:lnTo>
                    <a:pt x="1001522" y="23241"/>
                  </a:lnTo>
                  <a:lnTo>
                    <a:pt x="991235" y="0"/>
                  </a:lnTo>
                  <a:close/>
                </a:path>
                <a:path w="1002029" h="462914">
                  <a:moveTo>
                    <a:pt x="47877" y="426466"/>
                  </a:moveTo>
                  <a:lnTo>
                    <a:pt x="24511" y="426466"/>
                  </a:lnTo>
                  <a:lnTo>
                    <a:pt x="46079" y="428935"/>
                  </a:lnTo>
                  <a:lnTo>
                    <a:pt x="47877" y="426466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632571" y="4005071"/>
              <a:ext cx="511809" cy="501650"/>
            </a:xfrm>
            <a:custGeom>
              <a:avLst/>
              <a:gdLst/>
              <a:ahLst/>
              <a:cxnLst/>
              <a:rect l="l" t="t" r="r" b="b"/>
              <a:pathLst>
                <a:path w="511809" h="501650">
                  <a:moveTo>
                    <a:pt x="255777" y="0"/>
                  </a:moveTo>
                  <a:lnTo>
                    <a:pt x="209811" y="4039"/>
                  </a:lnTo>
                  <a:lnTo>
                    <a:pt x="166544" y="15685"/>
                  </a:lnTo>
                  <a:lnTo>
                    <a:pt x="126698" y="34228"/>
                  </a:lnTo>
                  <a:lnTo>
                    <a:pt x="90999" y="58958"/>
                  </a:lnTo>
                  <a:lnTo>
                    <a:pt x="60168" y="89165"/>
                  </a:lnTo>
                  <a:lnTo>
                    <a:pt x="34929" y="124140"/>
                  </a:lnTo>
                  <a:lnTo>
                    <a:pt x="16006" y="163172"/>
                  </a:lnTo>
                  <a:lnTo>
                    <a:pt x="4122" y="205552"/>
                  </a:lnTo>
                  <a:lnTo>
                    <a:pt x="0" y="250570"/>
                  </a:lnTo>
                  <a:lnTo>
                    <a:pt x="4122" y="295627"/>
                  </a:lnTo>
                  <a:lnTo>
                    <a:pt x="16006" y="338036"/>
                  </a:lnTo>
                  <a:lnTo>
                    <a:pt x="34929" y="377091"/>
                  </a:lnTo>
                  <a:lnTo>
                    <a:pt x="60168" y="412081"/>
                  </a:lnTo>
                  <a:lnTo>
                    <a:pt x="90999" y="442299"/>
                  </a:lnTo>
                  <a:lnTo>
                    <a:pt x="126698" y="467035"/>
                  </a:lnTo>
                  <a:lnTo>
                    <a:pt x="166544" y="485581"/>
                  </a:lnTo>
                  <a:lnTo>
                    <a:pt x="209811" y="497229"/>
                  </a:lnTo>
                  <a:lnTo>
                    <a:pt x="255777" y="501269"/>
                  </a:lnTo>
                  <a:lnTo>
                    <a:pt x="301739" y="497229"/>
                  </a:lnTo>
                  <a:lnTo>
                    <a:pt x="344995" y="485581"/>
                  </a:lnTo>
                  <a:lnTo>
                    <a:pt x="384824" y="467035"/>
                  </a:lnTo>
                  <a:lnTo>
                    <a:pt x="420503" y="442299"/>
                  </a:lnTo>
                  <a:lnTo>
                    <a:pt x="451313" y="412081"/>
                  </a:lnTo>
                  <a:lnTo>
                    <a:pt x="476532" y="377091"/>
                  </a:lnTo>
                  <a:lnTo>
                    <a:pt x="495438" y="338036"/>
                  </a:lnTo>
                  <a:lnTo>
                    <a:pt x="507311" y="295627"/>
                  </a:lnTo>
                  <a:lnTo>
                    <a:pt x="511428" y="250570"/>
                  </a:lnTo>
                  <a:lnTo>
                    <a:pt x="507311" y="205552"/>
                  </a:lnTo>
                  <a:lnTo>
                    <a:pt x="495438" y="163172"/>
                  </a:lnTo>
                  <a:lnTo>
                    <a:pt x="476532" y="124140"/>
                  </a:lnTo>
                  <a:lnTo>
                    <a:pt x="451313" y="89165"/>
                  </a:lnTo>
                  <a:lnTo>
                    <a:pt x="420503" y="58958"/>
                  </a:lnTo>
                  <a:lnTo>
                    <a:pt x="384824" y="34228"/>
                  </a:lnTo>
                  <a:lnTo>
                    <a:pt x="344995" y="15685"/>
                  </a:lnTo>
                  <a:lnTo>
                    <a:pt x="301739" y="4039"/>
                  </a:lnTo>
                  <a:lnTo>
                    <a:pt x="2557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632571" y="4005071"/>
              <a:ext cx="511809" cy="501650"/>
            </a:xfrm>
            <a:custGeom>
              <a:avLst/>
              <a:gdLst/>
              <a:ahLst/>
              <a:cxnLst/>
              <a:rect l="l" t="t" r="r" b="b"/>
              <a:pathLst>
                <a:path w="511809" h="501650">
                  <a:moveTo>
                    <a:pt x="0" y="250570"/>
                  </a:moveTo>
                  <a:lnTo>
                    <a:pt x="4122" y="205552"/>
                  </a:lnTo>
                  <a:lnTo>
                    <a:pt x="16006" y="163172"/>
                  </a:lnTo>
                  <a:lnTo>
                    <a:pt x="34929" y="124140"/>
                  </a:lnTo>
                  <a:lnTo>
                    <a:pt x="60168" y="89165"/>
                  </a:lnTo>
                  <a:lnTo>
                    <a:pt x="90999" y="58958"/>
                  </a:lnTo>
                  <a:lnTo>
                    <a:pt x="126698" y="34228"/>
                  </a:lnTo>
                  <a:lnTo>
                    <a:pt x="166544" y="15685"/>
                  </a:lnTo>
                  <a:lnTo>
                    <a:pt x="209811" y="4039"/>
                  </a:lnTo>
                  <a:lnTo>
                    <a:pt x="255777" y="0"/>
                  </a:lnTo>
                  <a:lnTo>
                    <a:pt x="301739" y="4039"/>
                  </a:lnTo>
                  <a:lnTo>
                    <a:pt x="344995" y="15685"/>
                  </a:lnTo>
                  <a:lnTo>
                    <a:pt x="384824" y="34228"/>
                  </a:lnTo>
                  <a:lnTo>
                    <a:pt x="420503" y="58958"/>
                  </a:lnTo>
                  <a:lnTo>
                    <a:pt x="451313" y="89165"/>
                  </a:lnTo>
                  <a:lnTo>
                    <a:pt x="476532" y="124140"/>
                  </a:lnTo>
                  <a:lnTo>
                    <a:pt x="495438" y="163172"/>
                  </a:lnTo>
                  <a:lnTo>
                    <a:pt x="507311" y="205552"/>
                  </a:lnTo>
                  <a:lnTo>
                    <a:pt x="511428" y="250570"/>
                  </a:lnTo>
                  <a:lnTo>
                    <a:pt x="507311" y="295627"/>
                  </a:lnTo>
                  <a:lnTo>
                    <a:pt x="495438" y="338036"/>
                  </a:lnTo>
                  <a:lnTo>
                    <a:pt x="476532" y="377091"/>
                  </a:lnTo>
                  <a:lnTo>
                    <a:pt x="451313" y="412081"/>
                  </a:lnTo>
                  <a:lnTo>
                    <a:pt x="420503" y="442299"/>
                  </a:lnTo>
                  <a:lnTo>
                    <a:pt x="384824" y="467035"/>
                  </a:lnTo>
                  <a:lnTo>
                    <a:pt x="344995" y="485581"/>
                  </a:lnTo>
                  <a:lnTo>
                    <a:pt x="301739" y="497229"/>
                  </a:lnTo>
                  <a:lnTo>
                    <a:pt x="255777" y="501269"/>
                  </a:lnTo>
                  <a:lnTo>
                    <a:pt x="209811" y="497229"/>
                  </a:lnTo>
                  <a:lnTo>
                    <a:pt x="166544" y="485581"/>
                  </a:lnTo>
                  <a:lnTo>
                    <a:pt x="126698" y="467035"/>
                  </a:lnTo>
                  <a:lnTo>
                    <a:pt x="90999" y="442299"/>
                  </a:lnTo>
                  <a:lnTo>
                    <a:pt x="60168" y="412081"/>
                  </a:lnTo>
                  <a:lnTo>
                    <a:pt x="34929" y="377091"/>
                  </a:lnTo>
                  <a:lnTo>
                    <a:pt x="16006" y="338036"/>
                  </a:lnTo>
                  <a:lnTo>
                    <a:pt x="4122" y="295627"/>
                  </a:lnTo>
                  <a:lnTo>
                    <a:pt x="0" y="250570"/>
                  </a:lnTo>
                  <a:close/>
                </a:path>
              </a:pathLst>
            </a:custGeom>
            <a:ln w="254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799576" y="4041520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39687"/>
            <a:ext cx="464121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>
                <a:solidFill>
                  <a:schemeClr val="tx1"/>
                </a:solidFill>
              </a:rPr>
              <a:t>D-2-</a:t>
            </a:r>
            <a:r>
              <a:rPr spc="-5" dirty="0">
                <a:solidFill>
                  <a:schemeClr val="tx1"/>
                </a:solidFill>
              </a:rPr>
              <a:t>Le</a:t>
            </a:r>
            <a:r>
              <a:rPr spc="-1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nerf</a:t>
            </a:r>
            <a:r>
              <a:rPr spc="-7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tibial: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919162"/>
            <a:ext cx="39839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00AF50"/>
                </a:solidFill>
                <a:latin typeface="Calibri"/>
                <a:cs typeface="Calibri"/>
              </a:rPr>
              <a:t>c-</a:t>
            </a:r>
            <a:r>
              <a:rPr sz="3200" b="1" u="heavy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Branches</a:t>
            </a:r>
            <a:r>
              <a:rPr sz="3200" b="1" u="heavy" spc="-10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1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collatérales: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879536"/>
            <a:ext cx="4931410" cy="4444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Dans</a:t>
            </a:r>
            <a:r>
              <a:rPr sz="3200" b="1" u="heavy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la</a:t>
            </a:r>
            <a:r>
              <a:rPr sz="32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fosse</a:t>
            </a:r>
            <a:r>
              <a:rPr sz="3200" b="1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poplité</a:t>
            </a:r>
            <a:endParaRPr sz="3200">
              <a:latin typeface="Calibri"/>
              <a:cs typeface="Calibri"/>
            </a:endParaRPr>
          </a:p>
          <a:p>
            <a:pPr marL="302895" marR="5080" indent="-302895">
              <a:lnSpc>
                <a:spcPct val="79900"/>
              </a:lnSpc>
              <a:spcBef>
                <a:spcPts val="695"/>
              </a:spcBef>
              <a:buSzPct val="96428"/>
              <a:buAutoNum type="arabicPlain"/>
              <a:tabLst>
                <a:tab pos="302895" algn="l"/>
              </a:tabLst>
            </a:pPr>
            <a:r>
              <a:rPr sz="2800" spc="-5" dirty="0">
                <a:latin typeface="Calibri"/>
                <a:cs typeface="Calibri"/>
              </a:rPr>
              <a:t>Nerf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médial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latéral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du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muscle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gastrocnémien</a:t>
            </a:r>
            <a:endParaRPr sz="2800">
              <a:latin typeface="Calibri"/>
              <a:cs typeface="Calibri"/>
            </a:endParaRPr>
          </a:p>
          <a:p>
            <a:pPr marL="12700" marR="1059815">
              <a:lnSpc>
                <a:spcPct val="100000"/>
              </a:lnSpc>
              <a:buSzPct val="96428"/>
              <a:buAutoNum type="arabicPlain"/>
              <a:tabLst>
                <a:tab pos="302895" algn="l"/>
              </a:tabLst>
            </a:pPr>
            <a:r>
              <a:rPr sz="2800" spc="-5" dirty="0">
                <a:latin typeface="Calibri"/>
                <a:cs typeface="Calibri"/>
              </a:rPr>
              <a:t>Nerf </a:t>
            </a:r>
            <a:r>
              <a:rPr sz="2800" dirty="0">
                <a:latin typeface="Calibri"/>
                <a:cs typeface="Calibri"/>
              </a:rPr>
              <a:t>du </a:t>
            </a:r>
            <a:r>
              <a:rPr sz="2800" spc="-5" dirty="0">
                <a:latin typeface="Calibri"/>
                <a:cs typeface="Calibri"/>
              </a:rPr>
              <a:t>muscle </a:t>
            </a:r>
            <a:r>
              <a:rPr sz="2800" spc="-15" dirty="0">
                <a:latin typeface="Calibri"/>
                <a:cs typeface="Calibri"/>
              </a:rPr>
              <a:t>plantaire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3-Nerf</a:t>
            </a:r>
            <a:r>
              <a:rPr sz="2800" spc="5" dirty="0">
                <a:latin typeface="Calibri"/>
                <a:cs typeface="Calibri"/>
              </a:rPr>
              <a:t> du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muscle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poplité</a:t>
            </a:r>
            <a:endParaRPr sz="2800">
              <a:latin typeface="Calibri"/>
              <a:cs typeface="Calibri"/>
            </a:endParaRPr>
          </a:p>
          <a:p>
            <a:pPr marL="302895" marR="963294" indent="-302895">
              <a:lnSpc>
                <a:spcPts val="2700"/>
              </a:lnSpc>
              <a:spcBef>
                <a:spcPts val="645"/>
              </a:spcBef>
              <a:buSzPct val="96428"/>
              <a:buAutoNum type="arabicPlain" startAt="4"/>
              <a:tabLst>
                <a:tab pos="302895" algn="l"/>
              </a:tabLst>
            </a:pPr>
            <a:r>
              <a:rPr sz="2800" spc="-5" dirty="0">
                <a:latin typeface="Calibri"/>
                <a:cs typeface="Calibri"/>
              </a:rPr>
              <a:t>Nerf </a:t>
            </a:r>
            <a:r>
              <a:rPr sz="2800" dirty="0">
                <a:latin typeface="Calibri"/>
                <a:cs typeface="Calibri"/>
              </a:rPr>
              <a:t>supérieur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du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muscle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soléaire</a:t>
            </a:r>
            <a:endParaRPr sz="2800">
              <a:latin typeface="Calibri"/>
              <a:cs typeface="Calibri"/>
            </a:endParaRPr>
          </a:p>
          <a:p>
            <a:pPr marL="302895" marR="499745" indent="-302895">
              <a:lnSpc>
                <a:spcPct val="79800"/>
              </a:lnSpc>
              <a:spcBef>
                <a:spcPts val="700"/>
              </a:spcBef>
              <a:buSzPct val="96428"/>
              <a:buAutoNum type="arabicPlain" startAt="4"/>
              <a:tabLst>
                <a:tab pos="302895" algn="l"/>
              </a:tabLst>
            </a:pPr>
            <a:r>
              <a:rPr sz="2800" dirty="0">
                <a:latin typeface="Calibri"/>
                <a:cs typeface="Calibri"/>
              </a:rPr>
              <a:t>Rameaux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articulaires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pour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genou</a:t>
            </a:r>
            <a:endParaRPr sz="2800">
              <a:latin typeface="Calibri"/>
              <a:cs typeface="Calibri"/>
            </a:endParaRPr>
          </a:p>
          <a:p>
            <a:pPr marL="302895" marR="403225" indent="-302895">
              <a:lnSpc>
                <a:spcPts val="2700"/>
              </a:lnSpc>
              <a:spcBef>
                <a:spcPts val="645"/>
              </a:spcBef>
              <a:buSzPct val="96428"/>
              <a:buAutoNum type="arabicPlain" startAt="4"/>
              <a:tabLst>
                <a:tab pos="302895" algn="l"/>
              </a:tabLst>
            </a:pPr>
            <a:r>
              <a:rPr sz="2800" dirty="0">
                <a:latin typeface="Calibri"/>
                <a:cs typeface="Calibri"/>
              </a:rPr>
              <a:t>Rameau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cutané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le</a:t>
            </a:r>
            <a:r>
              <a:rPr sz="2800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nerf</a:t>
            </a:r>
            <a:r>
              <a:rPr sz="2800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6F2F9F"/>
                </a:solidFill>
                <a:latin typeface="Calibri"/>
                <a:cs typeface="Calibri"/>
              </a:rPr>
              <a:t>sural </a:t>
            </a:r>
            <a:r>
              <a:rPr sz="2800" spc="-6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médial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345176" y="0"/>
            <a:ext cx="3684904" cy="6696709"/>
            <a:chOff x="5345176" y="0"/>
            <a:chExt cx="3684904" cy="6696709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2125" y="0"/>
              <a:ext cx="3457575" cy="669629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71820" y="1150619"/>
              <a:ext cx="1343659" cy="31242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715000" y="1228344"/>
              <a:ext cx="1143635" cy="118110"/>
            </a:xfrm>
            <a:custGeom>
              <a:avLst/>
              <a:gdLst/>
              <a:ahLst/>
              <a:cxnLst/>
              <a:rect l="l" t="t" r="r" b="b"/>
              <a:pathLst>
                <a:path w="1143634" h="118109">
                  <a:moveTo>
                    <a:pt x="1042034" y="0"/>
                  </a:moveTo>
                  <a:lnTo>
                    <a:pt x="1034288" y="2031"/>
                  </a:lnTo>
                  <a:lnTo>
                    <a:pt x="1030731" y="8127"/>
                  </a:lnTo>
                  <a:lnTo>
                    <a:pt x="1027176" y="14096"/>
                  </a:lnTo>
                  <a:lnTo>
                    <a:pt x="1029207" y="21970"/>
                  </a:lnTo>
                  <a:lnTo>
                    <a:pt x="1070899" y="46290"/>
                  </a:lnTo>
                  <a:lnTo>
                    <a:pt x="1117853" y="46354"/>
                  </a:lnTo>
                  <a:lnTo>
                    <a:pt x="1117853" y="71754"/>
                  </a:lnTo>
                  <a:lnTo>
                    <a:pt x="1070825" y="71754"/>
                  </a:lnTo>
                  <a:lnTo>
                    <a:pt x="1035176" y="92455"/>
                  </a:lnTo>
                  <a:lnTo>
                    <a:pt x="1029207" y="96011"/>
                  </a:lnTo>
                  <a:lnTo>
                    <a:pt x="1027049" y="103758"/>
                  </a:lnTo>
                  <a:lnTo>
                    <a:pt x="1030604" y="109854"/>
                  </a:lnTo>
                  <a:lnTo>
                    <a:pt x="1034160" y="115823"/>
                  </a:lnTo>
                  <a:lnTo>
                    <a:pt x="1041907" y="117855"/>
                  </a:lnTo>
                  <a:lnTo>
                    <a:pt x="1048003" y="114426"/>
                  </a:lnTo>
                  <a:lnTo>
                    <a:pt x="1121309" y="71754"/>
                  </a:lnTo>
                  <a:lnTo>
                    <a:pt x="1117853" y="71754"/>
                  </a:lnTo>
                  <a:lnTo>
                    <a:pt x="1121419" y="71691"/>
                  </a:lnTo>
                  <a:lnTo>
                    <a:pt x="1143127" y="59054"/>
                  </a:lnTo>
                  <a:lnTo>
                    <a:pt x="1042034" y="0"/>
                  </a:lnTo>
                  <a:close/>
                </a:path>
                <a:path w="1143634" h="118109">
                  <a:moveTo>
                    <a:pt x="1092738" y="59030"/>
                  </a:moveTo>
                  <a:lnTo>
                    <a:pt x="1070935" y="71691"/>
                  </a:lnTo>
                  <a:lnTo>
                    <a:pt x="1117853" y="71754"/>
                  </a:lnTo>
                  <a:lnTo>
                    <a:pt x="1117853" y="69976"/>
                  </a:lnTo>
                  <a:lnTo>
                    <a:pt x="1111503" y="69976"/>
                  </a:lnTo>
                  <a:lnTo>
                    <a:pt x="1092738" y="59030"/>
                  </a:lnTo>
                  <a:close/>
                </a:path>
                <a:path w="1143634" h="118109">
                  <a:moveTo>
                    <a:pt x="0" y="44830"/>
                  </a:moveTo>
                  <a:lnTo>
                    <a:pt x="0" y="70230"/>
                  </a:lnTo>
                  <a:lnTo>
                    <a:pt x="1070935" y="71691"/>
                  </a:lnTo>
                  <a:lnTo>
                    <a:pt x="1092738" y="59030"/>
                  </a:lnTo>
                  <a:lnTo>
                    <a:pt x="1070899" y="46290"/>
                  </a:lnTo>
                  <a:lnTo>
                    <a:pt x="0" y="44830"/>
                  </a:lnTo>
                  <a:close/>
                </a:path>
                <a:path w="1143634" h="118109">
                  <a:moveTo>
                    <a:pt x="1111503" y="48132"/>
                  </a:moveTo>
                  <a:lnTo>
                    <a:pt x="1092738" y="59030"/>
                  </a:lnTo>
                  <a:lnTo>
                    <a:pt x="1111503" y="69976"/>
                  </a:lnTo>
                  <a:lnTo>
                    <a:pt x="1111503" y="48132"/>
                  </a:lnTo>
                  <a:close/>
                </a:path>
                <a:path w="1143634" h="118109">
                  <a:moveTo>
                    <a:pt x="1117853" y="48132"/>
                  </a:moveTo>
                  <a:lnTo>
                    <a:pt x="1111503" y="48132"/>
                  </a:lnTo>
                  <a:lnTo>
                    <a:pt x="1111503" y="69976"/>
                  </a:lnTo>
                  <a:lnTo>
                    <a:pt x="1117853" y="69976"/>
                  </a:lnTo>
                  <a:lnTo>
                    <a:pt x="1117853" y="48132"/>
                  </a:lnTo>
                  <a:close/>
                </a:path>
                <a:path w="1143634" h="118109">
                  <a:moveTo>
                    <a:pt x="1070899" y="46290"/>
                  </a:moveTo>
                  <a:lnTo>
                    <a:pt x="1092738" y="59030"/>
                  </a:lnTo>
                  <a:lnTo>
                    <a:pt x="1111503" y="48132"/>
                  </a:lnTo>
                  <a:lnTo>
                    <a:pt x="1117853" y="48132"/>
                  </a:lnTo>
                  <a:lnTo>
                    <a:pt x="1117853" y="46354"/>
                  </a:lnTo>
                  <a:lnTo>
                    <a:pt x="1070899" y="4629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29580" y="1864360"/>
              <a:ext cx="1628139" cy="3149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571490" y="1947926"/>
              <a:ext cx="1430020" cy="136525"/>
            </a:xfrm>
            <a:custGeom>
              <a:avLst/>
              <a:gdLst/>
              <a:ahLst/>
              <a:cxnLst/>
              <a:rect l="l" t="t" r="r" b="b"/>
              <a:pathLst>
                <a:path w="1430020" h="136525">
                  <a:moveTo>
                    <a:pt x="1356618" y="44717"/>
                  </a:moveTo>
                  <a:lnTo>
                    <a:pt x="0" y="111125"/>
                  </a:lnTo>
                  <a:lnTo>
                    <a:pt x="1270" y="136398"/>
                  </a:lnTo>
                  <a:lnTo>
                    <a:pt x="1357978" y="70109"/>
                  </a:lnTo>
                  <a:lnTo>
                    <a:pt x="1379064" y="56377"/>
                  </a:lnTo>
                  <a:lnTo>
                    <a:pt x="1356618" y="44717"/>
                  </a:lnTo>
                  <a:close/>
                </a:path>
                <a:path w="1430020" h="136525">
                  <a:moveTo>
                    <a:pt x="1407482" y="42418"/>
                  </a:moveTo>
                  <a:lnTo>
                    <a:pt x="1403604" y="42418"/>
                  </a:lnTo>
                  <a:lnTo>
                    <a:pt x="1404874" y="67818"/>
                  </a:lnTo>
                  <a:lnTo>
                    <a:pt x="1357978" y="70109"/>
                  </a:lnTo>
                  <a:lnTo>
                    <a:pt x="1323466" y="92583"/>
                  </a:lnTo>
                  <a:lnTo>
                    <a:pt x="1317498" y="96393"/>
                  </a:lnTo>
                  <a:lnTo>
                    <a:pt x="1315846" y="104266"/>
                  </a:lnTo>
                  <a:lnTo>
                    <a:pt x="1319657" y="110236"/>
                  </a:lnTo>
                  <a:lnTo>
                    <a:pt x="1323466" y="116077"/>
                  </a:lnTo>
                  <a:lnTo>
                    <a:pt x="1331340" y="117728"/>
                  </a:lnTo>
                  <a:lnTo>
                    <a:pt x="1337310" y="113919"/>
                  </a:lnTo>
                  <a:lnTo>
                    <a:pt x="1429512" y="53848"/>
                  </a:lnTo>
                  <a:lnTo>
                    <a:pt x="1407482" y="42418"/>
                  </a:lnTo>
                  <a:close/>
                </a:path>
                <a:path w="1430020" h="136525">
                  <a:moveTo>
                    <a:pt x="1379064" y="56377"/>
                  </a:moveTo>
                  <a:lnTo>
                    <a:pt x="1357978" y="70109"/>
                  </a:lnTo>
                  <a:lnTo>
                    <a:pt x="1404874" y="67818"/>
                  </a:lnTo>
                  <a:lnTo>
                    <a:pt x="1404804" y="66421"/>
                  </a:lnTo>
                  <a:lnTo>
                    <a:pt x="1398396" y="66421"/>
                  </a:lnTo>
                  <a:lnTo>
                    <a:pt x="1379064" y="56377"/>
                  </a:lnTo>
                  <a:close/>
                </a:path>
                <a:path w="1430020" h="136525">
                  <a:moveTo>
                    <a:pt x="1397381" y="44450"/>
                  </a:moveTo>
                  <a:lnTo>
                    <a:pt x="1379064" y="56377"/>
                  </a:lnTo>
                  <a:lnTo>
                    <a:pt x="1398396" y="66421"/>
                  </a:lnTo>
                  <a:lnTo>
                    <a:pt x="1397381" y="44450"/>
                  </a:lnTo>
                  <a:close/>
                </a:path>
                <a:path w="1430020" h="136525">
                  <a:moveTo>
                    <a:pt x="1403705" y="44450"/>
                  </a:moveTo>
                  <a:lnTo>
                    <a:pt x="1397381" y="44450"/>
                  </a:lnTo>
                  <a:lnTo>
                    <a:pt x="1398396" y="66421"/>
                  </a:lnTo>
                  <a:lnTo>
                    <a:pt x="1404804" y="66421"/>
                  </a:lnTo>
                  <a:lnTo>
                    <a:pt x="1403705" y="44450"/>
                  </a:lnTo>
                  <a:close/>
                </a:path>
                <a:path w="1430020" h="136525">
                  <a:moveTo>
                    <a:pt x="1403604" y="42418"/>
                  </a:moveTo>
                  <a:lnTo>
                    <a:pt x="1356618" y="44717"/>
                  </a:lnTo>
                  <a:lnTo>
                    <a:pt x="1379064" y="56377"/>
                  </a:lnTo>
                  <a:lnTo>
                    <a:pt x="1397381" y="44450"/>
                  </a:lnTo>
                  <a:lnTo>
                    <a:pt x="1403705" y="44450"/>
                  </a:lnTo>
                  <a:lnTo>
                    <a:pt x="1403604" y="42418"/>
                  </a:lnTo>
                  <a:close/>
                </a:path>
                <a:path w="1430020" h="136525">
                  <a:moveTo>
                    <a:pt x="1325626" y="0"/>
                  </a:moveTo>
                  <a:lnTo>
                    <a:pt x="1318006" y="2412"/>
                  </a:lnTo>
                  <a:lnTo>
                    <a:pt x="1314704" y="8636"/>
                  </a:lnTo>
                  <a:lnTo>
                    <a:pt x="1311529" y="14859"/>
                  </a:lnTo>
                  <a:lnTo>
                    <a:pt x="1313941" y="22478"/>
                  </a:lnTo>
                  <a:lnTo>
                    <a:pt x="1320164" y="25781"/>
                  </a:lnTo>
                  <a:lnTo>
                    <a:pt x="1356618" y="44717"/>
                  </a:lnTo>
                  <a:lnTo>
                    <a:pt x="1403604" y="42418"/>
                  </a:lnTo>
                  <a:lnTo>
                    <a:pt x="1407482" y="42418"/>
                  </a:lnTo>
                  <a:lnTo>
                    <a:pt x="1325626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14060" y="1579880"/>
              <a:ext cx="1343660" cy="31242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857875" y="1656969"/>
              <a:ext cx="1143635" cy="118110"/>
            </a:xfrm>
            <a:custGeom>
              <a:avLst/>
              <a:gdLst/>
              <a:ahLst/>
              <a:cxnLst/>
              <a:rect l="l" t="t" r="r" b="b"/>
              <a:pathLst>
                <a:path w="1143634" h="118110">
                  <a:moveTo>
                    <a:pt x="1042034" y="0"/>
                  </a:moveTo>
                  <a:lnTo>
                    <a:pt x="1034288" y="2031"/>
                  </a:lnTo>
                  <a:lnTo>
                    <a:pt x="1030731" y="8127"/>
                  </a:lnTo>
                  <a:lnTo>
                    <a:pt x="1027176" y="14096"/>
                  </a:lnTo>
                  <a:lnTo>
                    <a:pt x="1029207" y="21970"/>
                  </a:lnTo>
                  <a:lnTo>
                    <a:pt x="1070899" y="46290"/>
                  </a:lnTo>
                  <a:lnTo>
                    <a:pt x="1117853" y="46354"/>
                  </a:lnTo>
                  <a:lnTo>
                    <a:pt x="1117853" y="71754"/>
                  </a:lnTo>
                  <a:lnTo>
                    <a:pt x="1070825" y="71754"/>
                  </a:lnTo>
                  <a:lnTo>
                    <a:pt x="1035176" y="92455"/>
                  </a:lnTo>
                  <a:lnTo>
                    <a:pt x="1029207" y="96011"/>
                  </a:lnTo>
                  <a:lnTo>
                    <a:pt x="1027049" y="103758"/>
                  </a:lnTo>
                  <a:lnTo>
                    <a:pt x="1030604" y="109854"/>
                  </a:lnTo>
                  <a:lnTo>
                    <a:pt x="1034160" y="115823"/>
                  </a:lnTo>
                  <a:lnTo>
                    <a:pt x="1041907" y="117982"/>
                  </a:lnTo>
                  <a:lnTo>
                    <a:pt x="1121312" y="71754"/>
                  </a:lnTo>
                  <a:lnTo>
                    <a:pt x="1117853" y="71754"/>
                  </a:lnTo>
                  <a:lnTo>
                    <a:pt x="1121422" y="71691"/>
                  </a:lnTo>
                  <a:lnTo>
                    <a:pt x="1143127" y="59054"/>
                  </a:lnTo>
                  <a:lnTo>
                    <a:pt x="1042034" y="0"/>
                  </a:lnTo>
                  <a:close/>
                </a:path>
                <a:path w="1143634" h="118110">
                  <a:moveTo>
                    <a:pt x="1092738" y="59030"/>
                  </a:moveTo>
                  <a:lnTo>
                    <a:pt x="1070935" y="71691"/>
                  </a:lnTo>
                  <a:lnTo>
                    <a:pt x="1117853" y="71754"/>
                  </a:lnTo>
                  <a:lnTo>
                    <a:pt x="1117853" y="69976"/>
                  </a:lnTo>
                  <a:lnTo>
                    <a:pt x="1111503" y="69976"/>
                  </a:lnTo>
                  <a:lnTo>
                    <a:pt x="1092738" y="59030"/>
                  </a:lnTo>
                  <a:close/>
                </a:path>
                <a:path w="1143634" h="118110">
                  <a:moveTo>
                    <a:pt x="0" y="44830"/>
                  </a:moveTo>
                  <a:lnTo>
                    <a:pt x="0" y="70230"/>
                  </a:lnTo>
                  <a:lnTo>
                    <a:pt x="1070935" y="71691"/>
                  </a:lnTo>
                  <a:lnTo>
                    <a:pt x="1092738" y="59030"/>
                  </a:lnTo>
                  <a:lnTo>
                    <a:pt x="1070899" y="46290"/>
                  </a:lnTo>
                  <a:lnTo>
                    <a:pt x="0" y="44830"/>
                  </a:lnTo>
                  <a:close/>
                </a:path>
                <a:path w="1143634" h="118110">
                  <a:moveTo>
                    <a:pt x="1111503" y="48132"/>
                  </a:moveTo>
                  <a:lnTo>
                    <a:pt x="1092738" y="59030"/>
                  </a:lnTo>
                  <a:lnTo>
                    <a:pt x="1111503" y="69976"/>
                  </a:lnTo>
                  <a:lnTo>
                    <a:pt x="1111503" y="48132"/>
                  </a:lnTo>
                  <a:close/>
                </a:path>
                <a:path w="1143634" h="118110">
                  <a:moveTo>
                    <a:pt x="1117853" y="48132"/>
                  </a:moveTo>
                  <a:lnTo>
                    <a:pt x="1111503" y="48132"/>
                  </a:lnTo>
                  <a:lnTo>
                    <a:pt x="1111503" y="69976"/>
                  </a:lnTo>
                  <a:lnTo>
                    <a:pt x="1117853" y="69976"/>
                  </a:lnTo>
                  <a:lnTo>
                    <a:pt x="1117853" y="48132"/>
                  </a:lnTo>
                  <a:close/>
                </a:path>
                <a:path w="1143634" h="118110">
                  <a:moveTo>
                    <a:pt x="1070899" y="46290"/>
                  </a:moveTo>
                  <a:lnTo>
                    <a:pt x="1092738" y="59030"/>
                  </a:lnTo>
                  <a:lnTo>
                    <a:pt x="1111503" y="48132"/>
                  </a:lnTo>
                  <a:lnTo>
                    <a:pt x="1117853" y="48132"/>
                  </a:lnTo>
                  <a:lnTo>
                    <a:pt x="1117853" y="46354"/>
                  </a:lnTo>
                  <a:lnTo>
                    <a:pt x="1070899" y="4629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71820" y="1249680"/>
              <a:ext cx="2057400" cy="3556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713984" y="1273175"/>
              <a:ext cx="1858645" cy="207010"/>
            </a:xfrm>
            <a:custGeom>
              <a:avLst/>
              <a:gdLst/>
              <a:ahLst/>
              <a:cxnLst/>
              <a:rect l="l" t="t" r="r" b="b"/>
              <a:pathLst>
                <a:path w="1858645" h="207009">
                  <a:moveTo>
                    <a:pt x="1785674" y="162654"/>
                  </a:moveTo>
                  <a:lnTo>
                    <a:pt x="1742059" y="183769"/>
                  </a:lnTo>
                  <a:lnTo>
                    <a:pt x="1739518" y="191388"/>
                  </a:lnTo>
                  <a:lnTo>
                    <a:pt x="1742566" y="197612"/>
                  </a:lnTo>
                  <a:lnTo>
                    <a:pt x="1745614" y="203962"/>
                  </a:lnTo>
                  <a:lnTo>
                    <a:pt x="1753235" y="206628"/>
                  </a:lnTo>
                  <a:lnTo>
                    <a:pt x="1836504" y="166242"/>
                  </a:lnTo>
                  <a:lnTo>
                    <a:pt x="1832356" y="166242"/>
                  </a:lnTo>
                  <a:lnTo>
                    <a:pt x="1785674" y="162654"/>
                  </a:lnTo>
                  <a:close/>
                </a:path>
                <a:path w="1858645" h="207009">
                  <a:moveTo>
                    <a:pt x="1808227" y="151721"/>
                  </a:moveTo>
                  <a:lnTo>
                    <a:pt x="1785674" y="162654"/>
                  </a:lnTo>
                  <a:lnTo>
                    <a:pt x="1832356" y="166242"/>
                  </a:lnTo>
                  <a:lnTo>
                    <a:pt x="1832518" y="164084"/>
                  </a:lnTo>
                  <a:lnTo>
                    <a:pt x="1826133" y="164084"/>
                  </a:lnTo>
                  <a:lnTo>
                    <a:pt x="1808227" y="151721"/>
                  </a:lnTo>
                  <a:close/>
                </a:path>
                <a:path w="1858645" h="207009">
                  <a:moveTo>
                    <a:pt x="1762251" y="89026"/>
                  </a:moveTo>
                  <a:lnTo>
                    <a:pt x="1754250" y="90424"/>
                  </a:lnTo>
                  <a:lnTo>
                    <a:pt x="1750314" y="96265"/>
                  </a:lnTo>
                  <a:lnTo>
                    <a:pt x="1746376" y="101980"/>
                  </a:lnTo>
                  <a:lnTo>
                    <a:pt x="1747773" y="109982"/>
                  </a:lnTo>
                  <a:lnTo>
                    <a:pt x="1787437" y="137367"/>
                  </a:lnTo>
                  <a:lnTo>
                    <a:pt x="1834261" y="140970"/>
                  </a:lnTo>
                  <a:lnTo>
                    <a:pt x="1832356" y="166242"/>
                  </a:lnTo>
                  <a:lnTo>
                    <a:pt x="1836504" y="166242"/>
                  </a:lnTo>
                  <a:lnTo>
                    <a:pt x="1858517" y="155575"/>
                  </a:lnTo>
                  <a:lnTo>
                    <a:pt x="1762251" y="89026"/>
                  </a:lnTo>
                  <a:close/>
                </a:path>
                <a:path w="1858645" h="207009">
                  <a:moveTo>
                    <a:pt x="1827784" y="142239"/>
                  </a:moveTo>
                  <a:lnTo>
                    <a:pt x="1808227" y="151721"/>
                  </a:lnTo>
                  <a:lnTo>
                    <a:pt x="1826133" y="164084"/>
                  </a:lnTo>
                  <a:lnTo>
                    <a:pt x="1827784" y="142239"/>
                  </a:lnTo>
                  <a:close/>
                </a:path>
                <a:path w="1858645" h="207009">
                  <a:moveTo>
                    <a:pt x="1834165" y="142239"/>
                  </a:moveTo>
                  <a:lnTo>
                    <a:pt x="1827784" y="142239"/>
                  </a:lnTo>
                  <a:lnTo>
                    <a:pt x="1826133" y="164084"/>
                  </a:lnTo>
                  <a:lnTo>
                    <a:pt x="1832518" y="164084"/>
                  </a:lnTo>
                  <a:lnTo>
                    <a:pt x="1834165" y="142239"/>
                  </a:lnTo>
                  <a:close/>
                </a:path>
                <a:path w="1858645" h="207009">
                  <a:moveTo>
                    <a:pt x="2031" y="0"/>
                  </a:moveTo>
                  <a:lnTo>
                    <a:pt x="0" y="25400"/>
                  </a:lnTo>
                  <a:lnTo>
                    <a:pt x="1785674" y="162654"/>
                  </a:lnTo>
                  <a:lnTo>
                    <a:pt x="1808227" y="151721"/>
                  </a:lnTo>
                  <a:lnTo>
                    <a:pt x="1787437" y="137367"/>
                  </a:lnTo>
                  <a:lnTo>
                    <a:pt x="2031" y="0"/>
                  </a:lnTo>
                  <a:close/>
                </a:path>
                <a:path w="1858645" h="207009">
                  <a:moveTo>
                    <a:pt x="1787437" y="137367"/>
                  </a:moveTo>
                  <a:lnTo>
                    <a:pt x="1808227" y="151721"/>
                  </a:lnTo>
                  <a:lnTo>
                    <a:pt x="1827784" y="142239"/>
                  </a:lnTo>
                  <a:lnTo>
                    <a:pt x="1834165" y="142239"/>
                  </a:lnTo>
                  <a:lnTo>
                    <a:pt x="1834261" y="140970"/>
                  </a:lnTo>
                  <a:lnTo>
                    <a:pt x="1787437" y="137367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30540" y="2364739"/>
              <a:ext cx="635000" cy="56642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286750" y="2500248"/>
              <a:ext cx="436880" cy="367030"/>
            </a:xfrm>
            <a:custGeom>
              <a:avLst/>
              <a:gdLst/>
              <a:ahLst/>
              <a:cxnLst/>
              <a:rect l="l" t="t" r="r" b="b"/>
              <a:pathLst>
                <a:path w="436879" h="367030">
                  <a:moveTo>
                    <a:pt x="38675" y="32293"/>
                  </a:moveTo>
                  <a:lnTo>
                    <a:pt x="47278" y="55994"/>
                  </a:lnTo>
                  <a:lnTo>
                    <a:pt x="420497" y="367029"/>
                  </a:lnTo>
                  <a:lnTo>
                    <a:pt x="436752" y="347472"/>
                  </a:lnTo>
                  <a:lnTo>
                    <a:pt x="63575" y="36471"/>
                  </a:lnTo>
                  <a:lnTo>
                    <a:pt x="38675" y="32293"/>
                  </a:lnTo>
                  <a:close/>
                </a:path>
                <a:path w="436879" h="367030">
                  <a:moveTo>
                    <a:pt x="0" y="0"/>
                  </a:moveTo>
                  <a:lnTo>
                    <a:pt x="37465" y="103377"/>
                  </a:lnTo>
                  <a:lnTo>
                    <a:pt x="39877" y="109981"/>
                  </a:lnTo>
                  <a:lnTo>
                    <a:pt x="47117" y="113411"/>
                  </a:lnTo>
                  <a:lnTo>
                    <a:pt x="60325" y="108585"/>
                  </a:lnTo>
                  <a:lnTo>
                    <a:pt x="63753" y="101346"/>
                  </a:lnTo>
                  <a:lnTo>
                    <a:pt x="61341" y="94741"/>
                  </a:lnTo>
                  <a:lnTo>
                    <a:pt x="47278" y="55994"/>
                  </a:lnTo>
                  <a:lnTo>
                    <a:pt x="11175" y="25908"/>
                  </a:lnTo>
                  <a:lnTo>
                    <a:pt x="27431" y="6350"/>
                  </a:lnTo>
                  <a:lnTo>
                    <a:pt x="37684" y="6350"/>
                  </a:lnTo>
                  <a:lnTo>
                    <a:pt x="0" y="0"/>
                  </a:lnTo>
                  <a:close/>
                </a:path>
                <a:path w="436879" h="367030">
                  <a:moveTo>
                    <a:pt x="27431" y="6350"/>
                  </a:moveTo>
                  <a:lnTo>
                    <a:pt x="11175" y="25908"/>
                  </a:lnTo>
                  <a:lnTo>
                    <a:pt x="47278" y="55994"/>
                  </a:lnTo>
                  <a:lnTo>
                    <a:pt x="38675" y="32293"/>
                  </a:lnTo>
                  <a:lnTo>
                    <a:pt x="17272" y="28701"/>
                  </a:lnTo>
                  <a:lnTo>
                    <a:pt x="31242" y="11811"/>
                  </a:lnTo>
                  <a:lnTo>
                    <a:pt x="33984" y="11811"/>
                  </a:lnTo>
                  <a:lnTo>
                    <a:pt x="27431" y="6350"/>
                  </a:lnTo>
                  <a:close/>
                </a:path>
                <a:path w="436879" h="367030">
                  <a:moveTo>
                    <a:pt x="37684" y="6350"/>
                  </a:moveTo>
                  <a:lnTo>
                    <a:pt x="27431" y="6350"/>
                  </a:lnTo>
                  <a:lnTo>
                    <a:pt x="63575" y="36471"/>
                  </a:lnTo>
                  <a:lnTo>
                    <a:pt x="111125" y="44450"/>
                  </a:lnTo>
                  <a:lnTo>
                    <a:pt x="117728" y="39750"/>
                  </a:lnTo>
                  <a:lnTo>
                    <a:pt x="120015" y="26035"/>
                  </a:lnTo>
                  <a:lnTo>
                    <a:pt x="115316" y="19430"/>
                  </a:lnTo>
                  <a:lnTo>
                    <a:pt x="37684" y="6350"/>
                  </a:lnTo>
                  <a:close/>
                </a:path>
                <a:path w="436879" h="367030">
                  <a:moveTo>
                    <a:pt x="33984" y="11811"/>
                  </a:moveTo>
                  <a:lnTo>
                    <a:pt x="31242" y="11811"/>
                  </a:lnTo>
                  <a:lnTo>
                    <a:pt x="38675" y="32293"/>
                  </a:lnTo>
                  <a:lnTo>
                    <a:pt x="63575" y="36471"/>
                  </a:lnTo>
                  <a:lnTo>
                    <a:pt x="33984" y="11811"/>
                  </a:lnTo>
                  <a:close/>
                </a:path>
                <a:path w="436879" h="367030">
                  <a:moveTo>
                    <a:pt x="31242" y="11811"/>
                  </a:moveTo>
                  <a:lnTo>
                    <a:pt x="17272" y="28701"/>
                  </a:lnTo>
                  <a:lnTo>
                    <a:pt x="38675" y="32293"/>
                  </a:lnTo>
                  <a:lnTo>
                    <a:pt x="31242" y="11811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57876" y="1000125"/>
              <a:ext cx="428625" cy="428625"/>
            </a:xfrm>
            <a:custGeom>
              <a:avLst/>
              <a:gdLst/>
              <a:ahLst/>
              <a:cxnLst/>
              <a:rect l="l" t="t" r="r" b="b"/>
              <a:pathLst>
                <a:path w="428625" h="428625">
                  <a:moveTo>
                    <a:pt x="214249" y="0"/>
                  </a:moveTo>
                  <a:lnTo>
                    <a:pt x="165111" y="5656"/>
                  </a:lnTo>
                  <a:lnTo>
                    <a:pt x="120011" y="21769"/>
                  </a:lnTo>
                  <a:lnTo>
                    <a:pt x="80231" y="47056"/>
                  </a:lnTo>
                  <a:lnTo>
                    <a:pt x="47056" y="80231"/>
                  </a:lnTo>
                  <a:lnTo>
                    <a:pt x="21769" y="120011"/>
                  </a:lnTo>
                  <a:lnTo>
                    <a:pt x="5656" y="165111"/>
                  </a:lnTo>
                  <a:lnTo>
                    <a:pt x="0" y="214249"/>
                  </a:lnTo>
                  <a:lnTo>
                    <a:pt x="5656" y="263393"/>
                  </a:lnTo>
                  <a:lnTo>
                    <a:pt x="21769" y="308511"/>
                  </a:lnTo>
                  <a:lnTo>
                    <a:pt x="47056" y="348316"/>
                  </a:lnTo>
                  <a:lnTo>
                    <a:pt x="80231" y="381518"/>
                  </a:lnTo>
                  <a:lnTo>
                    <a:pt x="120011" y="406829"/>
                  </a:lnTo>
                  <a:lnTo>
                    <a:pt x="165111" y="422961"/>
                  </a:lnTo>
                  <a:lnTo>
                    <a:pt x="214249" y="428625"/>
                  </a:lnTo>
                  <a:lnTo>
                    <a:pt x="263393" y="422961"/>
                  </a:lnTo>
                  <a:lnTo>
                    <a:pt x="308511" y="406829"/>
                  </a:lnTo>
                  <a:lnTo>
                    <a:pt x="348316" y="381518"/>
                  </a:lnTo>
                  <a:lnTo>
                    <a:pt x="381518" y="348316"/>
                  </a:lnTo>
                  <a:lnTo>
                    <a:pt x="406829" y="308511"/>
                  </a:lnTo>
                  <a:lnTo>
                    <a:pt x="422961" y="263393"/>
                  </a:lnTo>
                  <a:lnTo>
                    <a:pt x="428625" y="214249"/>
                  </a:lnTo>
                  <a:lnTo>
                    <a:pt x="422961" y="165111"/>
                  </a:lnTo>
                  <a:lnTo>
                    <a:pt x="406829" y="120011"/>
                  </a:lnTo>
                  <a:lnTo>
                    <a:pt x="381518" y="80231"/>
                  </a:lnTo>
                  <a:lnTo>
                    <a:pt x="348316" y="47056"/>
                  </a:lnTo>
                  <a:lnTo>
                    <a:pt x="308511" y="21769"/>
                  </a:lnTo>
                  <a:lnTo>
                    <a:pt x="263393" y="5656"/>
                  </a:lnTo>
                  <a:lnTo>
                    <a:pt x="2142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357876" y="1000125"/>
              <a:ext cx="428625" cy="428625"/>
            </a:xfrm>
            <a:custGeom>
              <a:avLst/>
              <a:gdLst/>
              <a:ahLst/>
              <a:cxnLst/>
              <a:rect l="l" t="t" r="r" b="b"/>
              <a:pathLst>
                <a:path w="428625" h="428625">
                  <a:moveTo>
                    <a:pt x="0" y="214249"/>
                  </a:moveTo>
                  <a:lnTo>
                    <a:pt x="5656" y="165111"/>
                  </a:lnTo>
                  <a:lnTo>
                    <a:pt x="21769" y="120011"/>
                  </a:lnTo>
                  <a:lnTo>
                    <a:pt x="47056" y="80231"/>
                  </a:lnTo>
                  <a:lnTo>
                    <a:pt x="80231" y="47056"/>
                  </a:lnTo>
                  <a:lnTo>
                    <a:pt x="120011" y="21769"/>
                  </a:lnTo>
                  <a:lnTo>
                    <a:pt x="165111" y="5656"/>
                  </a:lnTo>
                  <a:lnTo>
                    <a:pt x="214249" y="0"/>
                  </a:lnTo>
                  <a:lnTo>
                    <a:pt x="263393" y="5656"/>
                  </a:lnTo>
                  <a:lnTo>
                    <a:pt x="308511" y="21769"/>
                  </a:lnTo>
                  <a:lnTo>
                    <a:pt x="348316" y="47056"/>
                  </a:lnTo>
                  <a:lnTo>
                    <a:pt x="381518" y="80231"/>
                  </a:lnTo>
                  <a:lnTo>
                    <a:pt x="406829" y="120011"/>
                  </a:lnTo>
                  <a:lnTo>
                    <a:pt x="422961" y="165111"/>
                  </a:lnTo>
                  <a:lnTo>
                    <a:pt x="428625" y="214249"/>
                  </a:lnTo>
                  <a:lnTo>
                    <a:pt x="422961" y="263393"/>
                  </a:lnTo>
                  <a:lnTo>
                    <a:pt x="406829" y="308511"/>
                  </a:lnTo>
                  <a:lnTo>
                    <a:pt x="381518" y="348316"/>
                  </a:lnTo>
                  <a:lnTo>
                    <a:pt x="348316" y="381518"/>
                  </a:lnTo>
                  <a:lnTo>
                    <a:pt x="308511" y="406829"/>
                  </a:lnTo>
                  <a:lnTo>
                    <a:pt x="263393" y="422961"/>
                  </a:lnTo>
                  <a:lnTo>
                    <a:pt x="214249" y="428625"/>
                  </a:lnTo>
                  <a:lnTo>
                    <a:pt x="165111" y="422961"/>
                  </a:lnTo>
                  <a:lnTo>
                    <a:pt x="120011" y="406829"/>
                  </a:lnTo>
                  <a:lnTo>
                    <a:pt x="80231" y="381518"/>
                  </a:lnTo>
                  <a:lnTo>
                    <a:pt x="47056" y="348316"/>
                  </a:lnTo>
                  <a:lnTo>
                    <a:pt x="21769" y="308511"/>
                  </a:lnTo>
                  <a:lnTo>
                    <a:pt x="5656" y="263393"/>
                  </a:lnTo>
                  <a:lnTo>
                    <a:pt x="0" y="214249"/>
                  </a:lnTo>
                  <a:close/>
                </a:path>
              </a:pathLst>
            </a:custGeom>
            <a:ln w="254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501259" y="1049591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416550" y="1416050"/>
            <a:ext cx="454025" cy="454025"/>
            <a:chOff x="5416550" y="1416050"/>
            <a:chExt cx="454025" cy="454025"/>
          </a:xfrm>
        </p:grpSpPr>
        <p:sp>
          <p:nvSpPr>
            <p:cNvPr id="21" name="object 21"/>
            <p:cNvSpPr/>
            <p:nvPr/>
          </p:nvSpPr>
          <p:spPr>
            <a:xfrm>
              <a:off x="5429250" y="1428750"/>
              <a:ext cx="428625" cy="428625"/>
            </a:xfrm>
            <a:custGeom>
              <a:avLst/>
              <a:gdLst/>
              <a:ahLst/>
              <a:cxnLst/>
              <a:rect l="l" t="t" r="r" b="b"/>
              <a:pathLst>
                <a:path w="428625" h="428625">
                  <a:moveTo>
                    <a:pt x="214375" y="0"/>
                  </a:moveTo>
                  <a:lnTo>
                    <a:pt x="165231" y="5656"/>
                  </a:lnTo>
                  <a:lnTo>
                    <a:pt x="120113" y="21769"/>
                  </a:lnTo>
                  <a:lnTo>
                    <a:pt x="80308" y="47056"/>
                  </a:lnTo>
                  <a:lnTo>
                    <a:pt x="47106" y="80231"/>
                  </a:lnTo>
                  <a:lnTo>
                    <a:pt x="21795" y="120011"/>
                  </a:lnTo>
                  <a:lnTo>
                    <a:pt x="5663" y="165111"/>
                  </a:lnTo>
                  <a:lnTo>
                    <a:pt x="0" y="214249"/>
                  </a:lnTo>
                  <a:lnTo>
                    <a:pt x="5663" y="263393"/>
                  </a:lnTo>
                  <a:lnTo>
                    <a:pt x="21795" y="308511"/>
                  </a:lnTo>
                  <a:lnTo>
                    <a:pt x="47106" y="348316"/>
                  </a:lnTo>
                  <a:lnTo>
                    <a:pt x="80308" y="381518"/>
                  </a:lnTo>
                  <a:lnTo>
                    <a:pt x="120113" y="406829"/>
                  </a:lnTo>
                  <a:lnTo>
                    <a:pt x="165231" y="422961"/>
                  </a:lnTo>
                  <a:lnTo>
                    <a:pt x="214375" y="428625"/>
                  </a:lnTo>
                  <a:lnTo>
                    <a:pt x="263513" y="422961"/>
                  </a:lnTo>
                  <a:lnTo>
                    <a:pt x="308613" y="406829"/>
                  </a:lnTo>
                  <a:lnTo>
                    <a:pt x="348393" y="381518"/>
                  </a:lnTo>
                  <a:lnTo>
                    <a:pt x="381568" y="348316"/>
                  </a:lnTo>
                  <a:lnTo>
                    <a:pt x="406855" y="308511"/>
                  </a:lnTo>
                  <a:lnTo>
                    <a:pt x="422968" y="263393"/>
                  </a:lnTo>
                  <a:lnTo>
                    <a:pt x="428625" y="214249"/>
                  </a:lnTo>
                  <a:lnTo>
                    <a:pt x="422968" y="165111"/>
                  </a:lnTo>
                  <a:lnTo>
                    <a:pt x="406855" y="120011"/>
                  </a:lnTo>
                  <a:lnTo>
                    <a:pt x="381568" y="80231"/>
                  </a:lnTo>
                  <a:lnTo>
                    <a:pt x="348393" y="47056"/>
                  </a:lnTo>
                  <a:lnTo>
                    <a:pt x="308613" y="21769"/>
                  </a:lnTo>
                  <a:lnTo>
                    <a:pt x="263513" y="5656"/>
                  </a:lnTo>
                  <a:lnTo>
                    <a:pt x="2143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429250" y="1428750"/>
              <a:ext cx="428625" cy="428625"/>
            </a:xfrm>
            <a:custGeom>
              <a:avLst/>
              <a:gdLst/>
              <a:ahLst/>
              <a:cxnLst/>
              <a:rect l="l" t="t" r="r" b="b"/>
              <a:pathLst>
                <a:path w="428625" h="428625">
                  <a:moveTo>
                    <a:pt x="0" y="214249"/>
                  </a:moveTo>
                  <a:lnTo>
                    <a:pt x="5663" y="165111"/>
                  </a:lnTo>
                  <a:lnTo>
                    <a:pt x="21795" y="120011"/>
                  </a:lnTo>
                  <a:lnTo>
                    <a:pt x="47106" y="80231"/>
                  </a:lnTo>
                  <a:lnTo>
                    <a:pt x="80308" y="47056"/>
                  </a:lnTo>
                  <a:lnTo>
                    <a:pt x="120113" y="21769"/>
                  </a:lnTo>
                  <a:lnTo>
                    <a:pt x="165231" y="5656"/>
                  </a:lnTo>
                  <a:lnTo>
                    <a:pt x="214375" y="0"/>
                  </a:lnTo>
                  <a:lnTo>
                    <a:pt x="263513" y="5656"/>
                  </a:lnTo>
                  <a:lnTo>
                    <a:pt x="308613" y="21769"/>
                  </a:lnTo>
                  <a:lnTo>
                    <a:pt x="348393" y="47056"/>
                  </a:lnTo>
                  <a:lnTo>
                    <a:pt x="381568" y="80231"/>
                  </a:lnTo>
                  <a:lnTo>
                    <a:pt x="406855" y="120011"/>
                  </a:lnTo>
                  <a:lnTo>
                    <a:pt x="422968" y="165111"/>
                  </a:lnTo>
                  <a:lnTo>
                    <a:pt x="428625" y="214249"/>
                  </a:lnTo>
                  <a:lnTo>
                    <a:pt x="422968" y="263393"/>
                  </a:lnTo>
                  <a:lnTo>
                    <a:pt x="406855" y="308511"/>
                  </a:lnTo>
                  <a:lnTo>
                    <a:pt x="381568" y="348316"/>
                  </a:lnTo>
                  <a:lnTo>
                    <a:pt x="348393" y="381518"/>
                  </a:lnTo>
                  <a:lnTo>
                    <a:pt x="308613" y="406829"/>
                  </a:lnTo>
                  <a:lnTo>
                    <a:pt x="263513" y="422961"/>
                  </a:lnTo>
                  <a:lnTo>
                    <a:pt x="214375" y="428625"/>
                  </a:lnTo>
                  <a:lnTo>
                    <a:pt x="165231" y="422961"/>
                  </a:lnTo>
                  <a:lnTo>
                    <a:pt x="120113" y="406829"/>
                  </a:lnTo>
                  <a:lnTo>
                    <a:pt x="80308" y="381518"/>
                  </a:lnTo>
                  <a:lnTo>
                    <a:pt x="47106" y="348316"/>
                  </a:lnTo>
                  <a:lnTo>
                    <a:pt x="21795" y="308511"/>
                  </a:lnTo>
                  <a:lnTo>
                    <a:pt x="5663" y="263393"/>
                  </a:lnTo>
                  <a:lnTo>
                    <a:pt x="0" y="214249"/>
                  </a:lnTo>
                  <a:close/>
                </a:path>
              </a:pathLst>
            </a:custGeom>
            <a:ln w="254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572759" y="1478534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130800" y="1773173"/>
            <a:ext cx="454025" cy="454025"/>
            <a:chOff x="5130800" y="1773173"/>
            <a:chExt cx="454025" cy="454025"/>
          </a:xfrm>
        </p:grpSpPr>
        <p:sp>
          <p:nvSpPr>
            <p:cNvPr id="25" name="object 25"/>
            <p:cNvSpPr/>
            <p:nvPr/>
          </p:nvSpPr>
          <p:spPr>
            <a:xfrm>
              <a:off x="5143500" y="1785873"/>
              <a:ext cx="428625" cy="428625"/>
            </a:xfrm>
            <a:custGeom>
              <a:avLst/>
              <a:gdLst/>
              <a:ahLst/>
              <a:cxnLst/>
              <a:rect l="l" t="t" r="r" b="b"/>
              <a:pathLst>
                <a:path w="428625" h="428625">
                  <a:moveTo>
                    <a:pt x="214375" y="0"/>
                  </a:moveTo>
                  <a:lnTo>
                    <a:pt x="165231" y="5663"/>
                  </a:lnTo>
                  <a:lnTo>
                    <a:pt x="120113" y="21795"/>
                  </a:lnTo>
                  <a:lnTo>
                    <a:pt x="80308" y="47106"/>
                  </a:lnTo>
                  <a:lnTo>
                    <a:pt x="47106" y="80308"/>
                  </a:lnTo>
                  <a:lnTo>
                    <a:pt x="21795" y="120113"/>
                  </a:lnTo>
                  <a:lnTo>
                    <a:pt x="5663" y="165231"/>
                  </a:lnTo>
                  <a:lnTo>
                    <a:pt x="0" y="214375"/>
                  </a:lnTo>
                  <a:lnTo>
                    <a:pt x="5663" y="263513"/>
                  </a:lnTo>
                  <a:lnTo>
                    <a:pt x="21795" y="308613"/>
                  </a:lnTo>
                  <a:lnTo>
                    <a:pt x="47106" y="348393"/>
                  </a:lnTo>
                  <a:lnTo>
                    <a:pt x="80308" y="381568"/>
                  </a:lnTo>
                  <a:lnTo>
                    <a:pt x="120113" y="406855"/>
                  </a:lnTo>
                  <a:lnTo>
                    <a:pt x="165231" y="422968"/>
                  </a:lnTo>
                  <a:lnTo>
                    <a:pt x="214375" y="428625"/>
                  </a:lnTo>
                  <a:lnTo>
                    <a:pt x="263513" y="422968"/>
                  </a:lnTo>
                  <a:lnTo>
                    <a:pt x="308613" y="406855"/>
                  </a:lnTo>
                  <a:lnTo>
                    <a:pt x="348393" y="381568"/>
                  </a:lnTo>
                  <a:lnTo>
                    <a:pt x="381568" y="348393"/>
                  </a:lnTo>
                  <a:lnTo>
                    <a:pt x="406855" y="308613"/>
                  </a:lnTo>
                  <a:lnTo>
                    <a:pt x="422968" y="263513"/>
                  </a:lnTo>
                  <a:lnTo>
                    <a:pt x="428625" y="214375"/>
                  </a:lnTo>
                  <a:lnTo>
                    <a:pt x="422968" y="165231"/>
                  </a:lnTo>
                  <a:lnTo>
                    <a:pt x="406855" y="120113"/>
                  </a:lnTo>
                  <a:lnTo>
                    <a:pt x="381568" y="80308"/>
                  </a:lnTo>
                  <a:lnTo>
                    <a:pt x="348393" y="47106"/>
                  </a:lnTo>
                  <a:lnTo>
                    <a:pt x="308613" y="21795"/>
                  </a:lnTo>
                  <a:lnTo>
                    <a:pt x="263513" y="5663"/>
                  </a:lnTo>
                  <a:lnTo>
                    <a:pt x="2143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143500" y="1785873"/>
              <a:ext cx="428625" cy="428625"/>
            </a:xfrm>
            <a:custGeom>
              <a:avLst/>
              <a:gdLst/>
              <a:ahLst/>
              <a:cxnLst/>
              <a:rect l="l" t="t" r="r" b="b"/>
              <a:pathLst>
                <a:path w="428625" h="428625">
                  <a:moveTo>
                    <a:pt x="0" y="214375"/>
                  </a:moveTo>
                  <a:lnTo>
                    <a:pt x="5663" y="165231"/>
                  </a:lnTo>
                  <a:lnTo>
                    <a:pt x="21795" y="120113"/>
                  </a:lnTo>
                  <a:lnTo>
                    <a:pt x="47106" y="80308"/>
                  </a:lnTo>
                  <a:lnTo>
                    <a:pt x="80308" y="47106"/>
                  </a:lnTo>
                  <a:lnTo>
                    <a:pt x="120113" y="21795"/>
                  </a:lnTo>
                  <a:lnTo>
                    <a:pt x="165231" y="5663"/>
                  </a:lnTo>
                  <a:lnTo>
                    <a:pt x="214375" y="0"/>
                  </a:lnTo>
                  <a:lnTo>
                    <a:pt x="263513" y="5663"/>
                  </a:lnTo>
                  <a:lnTo>
                    <a:pt x="308613" y="21795"/>
                  </a:lnTo>
                  <a:lnTo>
                    <a:pt x="348393" y="47106"/>
                  </a:lnTo>
                  <a:lnTo>
                    <a:pt x="381568" y="80308"/>
                  </a:lnTo>
                  <a:lnTo>
                    <a:pt x="406855" y="120113"/>
                  </a:lnTo>
                  <a:lnTo>
                    <a:pt x="422968" y="165231"/>
                  </a:lnTo>
                  <a:lnTo>
                    <a:pt x="428625" y="214375"/>
                  </a:lnTo>
                  <a:lnTo>
                    <a:pt x="422968" y="263513"/>
                  </a:lnTo>
                  <a:lnTo>
                    <a:pt x="406855" y="308613"/>
                  </a:lnTo>
                  <a:lnTo>
                    <a:pt x="381568" y="348393"/>
                  </a:lnTo>
                  <a:lnTo>
                    <a:pt x="348393" y="381568"/>
                  </a:lnTo>
                  <a:lnTo>
                    <a:pt x="308613" y="406855"/>
                  </a:lnTo>
                  <a:lnTo>
                    <a:pt x="263513" y="422968"/>
                  </a:lnTo>
                  <a:lnTo>
                    <a:pt x="214375" y="428625"/>
                  </a:lnTo>
                  <a:lnTo>
                    <a:pt x="165231" y="422968"/>
                  </a:lnTo>
                  <a:lnTo>
                    <a:pt x="120113" y="406855"/>
                  </a:lnTo>
                  <a:lnTo>
                    <a:pt x="80308" y="381568"/>
                  </a:lnTo>
                  <a:lnTo>
                    <a:pt x="47106" y="348393"/>
                  </a:lnTo>
                  <a:lnTo>
                    <a:pt x="21795" y="308613"/>
                  </a:lnTo>
                  <a:lnTo>
                    <a:pt x="5663" y="263513"/>
                  </a:lnTo>
                  <a:lnTo>
                    <a:pt x="0" y="214375"/>
                  </a:lnTo>
                  <a:close/>
                </a:path>
              </a:pathLst>
            </a:custGeom>
            <a:ln w="254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287009" y="1835784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8702675" y="2701925"/>
            <a:ext cx="454025" cy="454025"/>
            <a:chOff x="8702675" y="2701925"/>
            <a:chExt cx="454025" cy="454025"/>
          </a:xfrm>
        </p:grpSpPr>
        <p:sp>
          <p:nvSpPr>
            <p:cNvPr id="29" name="object 29"/>
            <p:cNvSpPr/>
            <p:nvPr/>
          </p:nvSpPr>
          <p:spPr>
            <a:xfrm>
              <a:off x="8715375" y="2714625"/>
              <a:ext cx="428625" cy="428625"/>
            </a:xfrm>
            <a:custGeom>
              <a:avLst/>
              <a:gdLst/>
              <a:ahLst/>
              <a:cxnLst/>
              <a:rect l="l" t="t" r="r" b="b"/>
              <a:pathLst>
                <a:path w="428625" h="428625">
                  <a:moveTo>
                    <a:pt x="214249" y="0"/>
                  </a:moveTo>
                  <a:lnTo>
                    <a:pt x="165111" y="5656"/>
                  </a:lnTo>
                  <a:lnTo>
                    <a:pt x="120011" y="21769"/>
                  </a:lnTo>
                  <a:lnTo>
                    <a:pt x="80231" y="47056"/>
                  </a:lnTo>
                  <a:lnTo>
                    <a:pt x="47056" y="80231"/>
                  </a:lnTo>
                  <a:lnTo>
                    <a:pt x="21769" y="120011"/>
                  </a:lnTo>
                  <a:lnTo>
                    <a:pt x="5656" y="165111"/>
                  </a:lnTo>
                  <a:lnTo>
                    <a:pt x="0" y="214249"/>
                  </a:lnTo>
                  <a:lnTo>
                    <a:pt x="5656" y="263393"/>
                  </a:lnTo>
                  <a:lnTo>
                    <a:pt x="21769" y="308511"/>
                  </a:lnTo>
                  <a:lnTo>
                    <a:pt x="47056" y="348316"/>
                  </a:lnTo>
                  <a:lnTo>
                    <a:pt x="80231" y="381518"/>
                  </a:lnTo>
                  <a:lnTo>
                    <a:pt x="120011" y="406829"/>
                  </a:lnTo>
                  <a:lnTo>
                    <a:pt x="165111" y="422961"/>
                  </a:lnTo>
                  <a:lnTo>
                    <a:pt x="214249" y="428625"/>
                  </a:lnTo>
                  <a:lnTo>
                    <a:pt x="263393" y="422961"/>
                  </a:lnTo>
                  <a:lnTo>
                    <a:pt x="308511" y="406829"/>
                  </a:lnTo>
                  <a:lnTo>
                    <a:pt x="348316" y="381518"/>
                  </a:lnTo>
                  <a:lnTo>
                    <a:pt x="381518" y="348316"/>
                  </a:lnTo>
                  <a:lnTo>
                    <a:pt x="406829" y="308511"/>
                  </a:lnTo>
                  <a:lnTo>
                    <a:pt x="422961" y="263393"/>
                  </a:lnTo>
                  <a:lnTo>
                    <a:pt x="428625" y="214249"/>
                  </a:lnTo>
                  <a:lnTo>
                    <a:pt x="422961" y="165111"/>
                  </a:lnTo>
                  <a:lnTo>
                    <a:pt x="406829" y="120011"/>
                  </a:lnTo>
                  <a:lnTo>
                    <a:pt x="381518" y="80231"/>
                  </a:lnTo>
                  <a:lnTo>
                    <a:pt x="348316" y="47056"/>
                  </a:lnTo>
                  <a:lnTo>
                    <a:pt x="308511" y="21769"/>
                  </a:lnTo>
                  <a:lnTo>
                    <a:pt x="263393" y="5656"/>
                  </a:lnTo>
                  <a:lnTo>
                    <a:pt x="2142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715375" y="2714625"/>
              <a:ext cx="428625" cy="428625"/>
            </a:xfrm>
            <a:custGeom>
              <a:avLst/>
              <a:gdLst/>
              <a:ahLst/>
              <a:cxnLst/>
              <a:rect l="l" t="t" r="r" b="b"/>
              <a:pathLst>
                <a:path w="428625" h="428625">
                  <a:moveTo>
                    <a:pt x="0" y="214249"/>
                  </a:moveTo>
                  <a:lnTo>
                    <a:pt x="5656" y="165111"/>
                  </a:lnTo>
                  <a:lnTo>
                    <a:pt x="21769" y="120011"/>
                  </a:lnTo>
                  <a:lnTo>
                    <a:pt x="47056" y="80231"/>
                  </a:lnTo>
                  <a:lnTo>
                    <a:pt x="80231" y="47056"/>
                  </a:lnTo>
                  <a:lnTo>
                    <a:pt x="120011" y="21769"/>
                  </a:lnTo>
                  <a:lnTo>
                    <a:pt x="165111" y="5656"/>
                  </a:lnTo>
                  <a:lnTo>
                    <a:pt x="214249" y="0"/>
                  </a:lnTo>
                  <a:lnTo>
                    <a:pt x="263393" y="5656"/>
                  </a:lnTo>
                  <a:lnTo>
                    <a:pt x="308511" y="21769"/>
                  </a:lnTo>
                  <a:lnTo>
                    <a:pt x="348316" y="47056"/>
                  </a:lnTo>
                  <a:lnTo>
                    <a:pt x="381518" y="80231"/>
                  </a:lnTo>
                  <a:lnTo>
                    <a:pt x="406829" y="120011"/>
                  </a:lnTo>
                  <a:lnTo>
                    <a:pt x="422961" y="165111"/>
                  </a:lnTo>
                  <a:lnTo>
                    <a:pt x="428625" y="214249"/>
                  </a:lnTo>
                  <a:lnTo>
                    <a:pt x="422961" y="263393"/>
                  </a:lnTo>
                  <a:lnTo>
                    <a:pt x="406829" y="308511"/>
                  </a:lnTo>
                  <a:lnTo>
                    <a:pt x="381518" y="348316"/>
                  </a:lnTo>
                  <a:lnTo>
                    <a:pt x="348316" y="381518"/>
                  </a:lnTo>
                  <a:lnTo>
                    <a:pt x="308511" y="406829"/>
                  </a:lnTo>
                  <a:lnTo>
                    <a:pt x="263393" y="422961"/>
                  </a:lnTo>
                  <a:lnTo>
                    <a:pt x="214249" y="428625"/>
                  </a:lnTo>
                  <a:lnTo>
                    <a:pt x="165111" y="422961"/>
                  </a:lnTo>
                  <a:lnTo>
                    <a:pt x="120011" y="406829"/>
                  </a:lnTo>
                  <a:lnTo>
                    <a:pt x="80231" y="381518"/>
                  </a:lnTo>
                  <a:lnTo>
                    <a:pt x="47056" y="348316"/>
                  </a:lnTo>
                  <a:lnTo>
                    <a:pt x="21769" y="308511"/>
                  </a:lnTo>
                  <a:lnTo>
                    <a:pt x="5656" y="263393"/>
                  </a:lnTo>
                  <a:lnTo>
                    <a:pt x="0" y="214249"/>
                  </a:lnTo>
                  <a:close/>
                </a:path>
              </a:pathLst>
            </a:custGeom>
            <a:ln w="254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859901" y="2764853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6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39687"/>
            <a:ext cx="464121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>
                <a:solidFill>
                  <a:schemeClr val="tx1"/>
                </a:solidFill>
              </a:rPr>
              <a:t>D-2-</a:t>
            </a:r>
            <a:r>
              <a:rPr spc="-5" dirty="0">
                <a:solidFill>
                  <a:schemeClr val="tx1"/>
                </a:solidFill>
              </a:rPr>
              <a:t>Le</a:t>
            </a:r>
            <a:r>
              <a:rPr spc="-1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nerf</a:t>
            </a:r>
            <a:r>
              <a:rPr spc="-7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tibial: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561975"/>
            <a:ext cx="398335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00AF50"/>
                </a:solidFill>
                <a:latin typeface="Calibri"/>
                <a:cs typeface="Calibri"/>
              </a:rPr>
              <a:t>c-</a:t>
            </a:r>
            <a:r>
              <a:rPr sz="3200" b="1" u="heavy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Branches</a:t>
            </a:r>
            <a:r>
              <a:rPr sz="3200" b="1" u="heavy" spc="-9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1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collatérales: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430909"/>
            <a:ext cx="4969510" cy="4528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Dans</a:t>
            </a:r>
            <a:r>
              <a:rPr sz="3200" b="1" u="heavy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la</a:t>
            </a:r>
            <a:r>
              <a:rPr sz="3200" b="1" u="heavy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fosse</a:t>
            </a:r>
            <a:r>
              <a:rPr sz="32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poplité</a:t>
            </a:r>
            <a:endParaRPr sz="3200">
              <a:latin typeface="Calibri"/>
              <a:cs typeface="Calibri"/>
            </a:endParaRPr>
          </a:p>
          <a:p>
            <a:pPr marL="355600" marR="157480" indent="-342900">
              <a:lnSpc>
                <a:spcPct val="80100"/>
              </a:lnSpc>
              <a:spcBef>
                <a:spcPts val="690"/>
              </a:spcBef>
            </a:pPr>
            <a:r>
              <a:rPr sz="2800" dirty="0">
                <a:latin typeface="Calibri"/>
                <a:cs typeface="Calibri"/>
              </a:rPr>
              <a:t>-Rameau </a:t>
            </a:r>
            <a:r>
              <a:rPr sz="2800" spc="-10" dirty="0">
                <a:latin typeface="Calibri"/>
                <a:cs typeface="Calibri"/>
              </a:rPr>
              <a:t>cutané </a:t>
            </a:r>
            <a:r>
              <a:rPr sz="2800" dirty="0">
                <a:latin typeface="Calibri"/>
                <a:cs typeface="Calibri"/>
              </a:rPr>
              <a:t>: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le nerf </a:t>
            </a:r>
            <a:r>
              <a:rPr sz="2800" spc="-10" dirty="0">
                <a:solidFill>
                  <a:srgbClr val="6F2F9F"/>
                </a:solidFill>
                <a:latin typeface="Calibri"/>
                <a:cs typeface="Calibri"/>
              </a:rPr>
              <a:t>sural </a:t>
            </a:r>
            <a:r>
              <a:rPr sz="2800" spc="-5" dirty="0">
                <a:solidFill>
                  <a:srgbClr val="6F2F9F"/>
                </a:solidFill>
                <a:latin typeface="Calibri"/>
                <a:cs typeface="Calibri"/>
              </a:rPr>
              <a:t> médial(1)</a:t>
            </a:r>
            <a:r>
              <a:rPr sz="2800" spc="-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qui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descend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derrière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gastrocnémiens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355600" marR="358775" indent="-342900">
              <a:lnSpc>
                <a:spcPct val="79900"/>
              </a:lnSpc>
              <a:spcBef>
                <a:spcPts val="680"/>
              </a:spcBef>
            </a:pPr>
            <a:r>
              <a:rPr sz="2800" dirty="0">
                <a:latin typeface="Calibri"/>
                <a:cs typeface="Calibri"/>
              </a:rPr>
              <a:t>-Il </a:t>
            </a:r>
            <a:r>
              <a:rPr sz="2800" spc="-5" dirty="0">
                <a:latin typeface="Calibri"/>
                <a:cs typeface="Calibri"/>
              </a:rPr>
              <a:t>devient superficiel </a:t>
            </a:r>
            <a:r>
              <a:rPr sz="2800" dirty="0">
                <a:latin typeface="Calibri"/>
                <a:cs typeface="Calibri"/>
              </a:rPr>
              <a:t>à </a:t>
            </a:r>
            <a:r>
              <a:rPr sz="2800" spc="5" dirty="0">
                <a:latin typeface="Calibri"/>
                <a:cs typeface="Calibri"/>
              </a:rPr>
              <a:t>mi- 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hauteur </a:t>
            </a:r>
            <a:r>
              <a:rPr sz="2800" dirty="0">
                <a:latin typeface="Calibri"/>
                <a:cs typeface="Calibri"/>
              </a:rPr>
              <a:t>de la jambe </a:t>
            </a:r>
            <a:r>
              <a:rPr sz="2800" spc="-10" dirty="0">
                <a:latin typeface="Calibri"/>
                <a:cs typeface="Calibri"/>
              </a:rPr>
              <a:t>et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s’anastomose </a:t>
            </a:r>
            <a:r>
              <a:rPr sz="2800" spc="-20" dirty="0">
                <a:latin typeface="Calibri"/>
                <a:cs typeface="Calibri"/>
              </a:rPr>
              <a:t>avec </a:t>
            </a:r>
            <a:r>
              <a:rPr sz="2800" dirty="0">
                <a:latin typeface="Calibri"/>
                <a:cs typeface="Calibri"/>
              </a:rPr>
              <a:t>le </a:t>
            </a:r>
            <a:r>
              <a:rPr sz="2800" spc="-10" dirty="0">
                <a:latin typeface="Calibri"/>
                <a:cs typeface="Calibri"/>
              </a:rPr>
              <a:t>rameau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communiquant </a:t>
            </a:r>
            <a:r>
              <a:rPr sz="2800" spc="-10" dirty="0">
                <a:latin typeface="Calibri"/>
                <a:cs typeface="Calibri"/>
              </a:rPr>
              <a:t>fibulaire </a:t>
            </a:r>
            <a:r>
              <a:rPr sz="2800" dirty="0">
                <a:latin typeface="Calibri"/>
                <a:cs typeface="Calibri"/>
              </a:rPr>
              <a:t>pour </a:t>
            </a:r>
            <a:r>
              <a:rPr sz="2800" spc="-6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devenir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le</a:t>
            </a:r>
            <a:r>
              <a:rPr sz="2800" spc="-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nerf</a:t>
            </a:r>
            <a:r>
              <a:rPr sz="2800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6F2F9F"/>
                </a:solidFill>
                <a:latin typeface="Calibri"/>
                <a:cs typeface="Calibri"/>
              </a:rPr>
              <a:t>sural(2)</a:t>
            </a:r>
            <a:r>
              <a:rPr sz="2800" spc="-10" dirty="0">
                <a:latin typeface="Calibri"/>
                <a:cs typeface="Calibri"/>
              </a:rPr>
              <a:t>,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80100"/>
              </a:lnSpc>
              <a:spcBef>
                <a:spcPts val="665"/>
              </a:spcBef>
            </a:pPr>
            <a:r>
              <a:rPr sz="2800" spc="-15" dirty="0">
                <a:latin typeface="Calibri"/>
                <a:cs typeface="Calibri"/>
              </a:rPr>
              <a:t>-Passe </a:t>
            </a:r>
            <a:r>
              <a:rPr sz="2800" dirty="0">
                <a:latin typeface="Calibri"/>
                <a:cs typeface="Calibri"/>
              </a:rPr>
              <a:t>sous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dirty="0">
                <a:latin typeface="Calibri"/>
                <a:cs typeface="Calibri"/>
              </a:rPr>
              <a:t>malléole </a:t>
            </a:r>
            <a:r>
              <a:rPr sz="2800" spc="-10" dirty="0">
                <a:latin typeface="Calibri"/>
                <a:cs typeface="Calibri"/>
              </a:rPr>
              <a:t>fibulaire et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 termine </a:t>
            </a:r>
            <a:r>
              <a:rPr sz="2800" dirty="0">
                <a:latin typeface="Calibri"/>
                <a:cs typeface="Calibri"/>
              </a:rPr>
              <a:t>en </a:t>
            </a:r>
            <a:r>
              <a:rPr sz="2800" spc="-5" dirty="0">
                <a:latin typeface="Calibri"/>
                <a:cs typeface="Calibri"/>
              </a:rPr>
              <a:t>donnant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le nerf </a:t>
            </a:r>
            <a:r>
              <a:rPr sz="2800" spc="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6F2F9F"/>
                </a:solidFill>
                <a:latin typeface="Calibri"/>
                <a:cs typeface="Calibri"/>
              </a:rPr>
              <a:t>dorsal</a:t>
            </a:r>
            <a:r>
              <a:rPr sz="2800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6F2F9F"/>
                </a:solidFill>
                <a:latin typeface="Calibri"/>
                <a:cs typeface="Calibri"/>
              </a:rPr>
              <a:t>latéral</a:t>
            </a:r>
            <a:r>
              <a:rPr sz="2800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du</a:t>
            </a:r>
            <a:r>
              <a:rPr sz="2800" spc="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pied(3)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353050" y="144189"/>
            <a:ext cx="3352800" cy="6497955"/>
            <a:chOff x="5353050" y="144189"/>
            <a:chExt cx="3352800" cy="649795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53050" y="144189"/>
              <a:ext cx="3352799" cy="64975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65519" y="2717799"/>
              <a:ext cx="1338579" cy="31242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108573" y="2793999"/>
              <a:ext cx="1140460" cy="118110"/>
            </a:xfrm>
            <a:custGeom>
              <a:avLst/>
              <a:gdLst/>
              <a:ahLst/>
              <a:cxnLst/>
              <a:rect l="l" t="t" r="r" b="b"/>
              <a:pathLst>
                <a:path w="1140459" h="118110">
                  <a:moveTo>
                    <a:pt x="1089732" y="58927"/>
                  </a:moveTo>
                  <a:lnTo>
                    <a:pt x="1026159" y="96012"/>
                  </a:lnTo>
                  <a:lnTo>
                    <a:pt x="1024127" y="103759"/>
                  </a:lnTo>
                  <a:lnTo>
                    <a:pt x="1027683" y="109727"/>
                  </a:lnTo>
                  <a:lnTo>
                    <a:pt x="1031112" y="115824"/>
                  </a:lnTo>
                  <a:lnTo>
                    <a:pt x="1038986" y="117855"/>
                  </a:lnTo>
                  <a:lnTo>
                    <a:pt x="1044955" y="114300"/>
                  </a:lnTo>
                  <a:lnTo>
                    <a:pt x="1118163" y="71627"/>
                  </a:lnTo>
                  <a:lnTo>
                    <a:pt x="1114805" y="71627"/>
                  </a:lnTo>
                  <a:lnTo>
                    <a:pt x="1114805" y="69850"/>
                  </a:lnTo>
                  <a:lnTo>
                    <a:pt x="1108455" y="69850"/>
                  </a:lnTo>
                  <a:lnTo>
                    <a:pt x="1089732" y="58927"/>
                  </a:lnTo>
                  <a:close/>
                </a:path>
                <a:path w="1140459" h="118110">
                  <a:moveTo>
                    <a:pt x="1067961" y="46227"/>
                  </a:moveTo>
                  <a:lnTo>
                    <a:pt x="0" y="46227"/>
                  </a:lnTo>
                  <a:lnTo>
                    <a:pt x="0" y="71627"/>
                  </a:lnTo>
                  <a:lnTo>
                    <a:pt x="1067961" y="71627"/>
                  </a:lnTo>
                  <a:lnTo>
                    <a:pt x="1089732" y="58927"/>
                  </a:lnTo>
                  <a:lnTo>
                    <a:pt x="1067961" y="46227"/>
                  </a:lnTo>
                  <a:close/>
                </a:path>
                <a:path w="1140459" h="118110">
                  <a:moveTo>
                    <a:pt x="1118163" y="46227"/>
                  </a:moveTo>
                  <a:lnTo>
                    <a:pt x="1114805" y="46227"/>
                  </a:lnTo>
                  <a:lnTo>
                    <a:pt x="1114805" y="71627"/>
                  </a:lnTo>
                  <a:lnTo>
                    <a:pt x="1118163" y="71627"/>
                  </a:lnTo>
                  <a:lnTo>
                    <a:pt x="1139952" y="58927"/>
                  </a:lnTo>
                  <a:lnTo>
                    <a:pt x="1118163" y="46227"/>
                  </a:lnTo>
                  <a:close/>
                </a:path>
                <a:path w="1140459" h="118110">
                  <a:moveTo>
                    <a:pt x="1108455" y="48005"/>
                  </a:moveTo>
                  <a:lnTo>
                    <a:pt x="1089732" y="58927"/>
                  </a:lnTo>
                  <a:lnTo>
                    <a:pt x="1108455" y="69850"/>
                  </a:lnTo>
                  <a:lnTo>
                    <a:pt x="1108455" y="48005"/>
                  </a:lnTo>
                  <a:close/>
                </a:path>
                <a:path w="1140459" h="118110">
                  <a:moveTo>
                    <a:pt x="1114805" y="48005"/>
                  </a:moveTo>
                  <a:lnTo>
                    <a:pt x="1108455" y="48005"/>
                  </a:lnTo>
                  <a:lnTo>
                    <a:pt x="1108455" y="69850"/>
                  </a:lnTo>
                  <a:lnTo>
                    <a:pt x="1114805" y="69850"/>
                  </a:lnTo>
                  <a:lnTo>
                    <a:pt x="1114805" y="48005"/>
                  </a:lnTo>
                  <a:close/>
                </a:path>
                <a:path w="1140459" h="118110">
                  <a:moveTo>
                    <a:pt x="1038986" y="0"/>
                  </a:moveTo>
                  <a:lnTo>
                    <a:pt x="1031112" y="2032"/>
                  </a:lnTo>
                  <a:lnTo>
                    <a:pt x="1027683" y="8127"/>
                  </a:lnTo>
                  <a:lnTo>
                    <a:pt x="1024127" y="14097"/>
                  </a:lnTo>
                  <a:lnTo>
                    <a:pt x="1026159" y="21971"/>
                  </a:lnTo>
                  <a:lnTo>
                    <a:pt x="1032255" y="25400"/>
                  </a:lnTo>
                  <a:lnTo>
                    <a:pt x="1089732" y="58927"/>
                  </a:lnTo>
                  <a:lnTo>
                    <a:pt x="1108455" y="48005"/>
                  </a:lnTo>
                  <a:lnTo>
                    <a:pt x="1114805" y="48005"/>
                  </a:lnTo>
                  <a:lnTo>
                    <a:pt x="1114805" y="46227"/>
                  </a:lnTo>
                  <a:lnTo>
                    <a:pt x="1118163" y="46227"/>
                  </a:lnTo>
                  <a:lnTo>
                    <a:pt x="1044955" y="3555"/>
                  </a:lnTo>
                  <a:lnTo>
                    <a:pt x="103898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68162" y="2636900"/>
              <a:ext cx="360045" cy="432434"/>
            </a:xfrm>
            <a:custGeom>
              <a:avLst/>
              <a:gdLst/>
              <a:ahLst/>
              <a:cxnLst/>
              <a:rect l="l" t="t" r="r" b="b"/>
              <a:pathLst>
                <a:path w="360045" h="432435">
                  <a:moveTo>
                    <a:pt x="179959" y="0"/>
                  </a:moveTo>
                  <a:lnTo>
                    <a:pt x="138679" y="5708"/>
                  </a:lnTo>
                  <a:lnTo>
                    <a:pt x="100794" y="21966"/>
                  </a:lnTo>
                  <a:lnTo>
                    <a:pt x="67381" y="47476"/>
                  </a:lnTo>
                  <a:lnTo>
                    <a:pt x="39518" y="80936"/>
                  </a:lnTo>
                  <a:lnTo>
                    <a:pt x="18282" y="121048"/>
                  </a:lnTo>
                  <a:lnTo>
                    <a:pt x="4750" y="166511"/>
                  </a:lnTo>
                  <a:lnTo>
                    <a:pt x="0" y="216026"/>
                  </a:lnTo>
                  <a:lnTo>
                    <a:pt x="4750" y="265542"/>
                  </a:lnTo>
                  <a:lnTo>
                    <a:pt x="18282" y="311005"/>
                  </a:lnTo>
                  <a:lnTo>
                    <a:pt x="39518" y="351117"/>
                  </a:lnTo>
                  <a:lnTo>
                    <a:pt x="67381" y="384577"/>
                  </a:lnTo>
                  <a:lnTo>
                    <a:pt x="100794" y="410087"/>
                  </a:lnTo>
                  <a:lnTo>
                    <a:pt x="138679" y="426345"/>
                  </a:lnTo>
                  <a:lnTo>
                    <a:pt x="179959" y="432053"/>
                  </a:lnTo>
                  <a:lnTo>
                    <a:pt x="221245" y="426345"/>
                  </a:lnTo>
                  <a:lnTo>
                    <a:pt x="259148" y="410087"/>
                  </a:lnTo>
                  <a:lnTo>
                    <a:pt x="292586" y="384577"/>
                  </a:lnTo>
                  <a:lnTo>
                    <a:pt x="320476" y="351117"/>
                  </a:lnTo>
                  <a:lnTo>
                    <a:pt x="341737" y="311005"/>
                  </a:lnTo>
                  <a:lnTo>
                    <a:pt x="355287" y="265542"/>
                  </a:lnTo>
                  <a:lnTo>
                    <a:pt x="360045" y="216026"/>
                  </a:lnTo>
                  <a:lnTo>
                    <a:pt x="355287" y="166511"/>
                  </a:lnTo>
                  <a:lnTo>
                    <a:pt x="341737" y="121048"/>
                  </a:lnTo>
                  <a:lnTo>
                    <a:pt x="320476" y="80936"/>
                  </a:lnTo>
                  <a:lnTo>
                    <a:pt x="292586" y="47476"/>
                  </a:lnTo>
                  <a:lnTo>
                    <a:pt x="259148" y="21966"/>
                  </a:lnTo>
                  <a:lnTo>
                    <a:pt x="221245" y="5708"/>
                  </a:lnTo>
                  <a:lnTo>
                    <a:pt x="1799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68162" y="2636900"/>
              <a:ext cx="360045" cy="432434"/>
            </a:xfrm>
            <a:custGeom>
              <a:avLst/>
              <a:gdLst/>
              <a:ahLst/>
              <a:cxnLst/>
              <a:rect l="l" t="t" r="r" b="b"/>
              <a:pathLst>
                <a:path w="360045" h="432435">
                  <a:moveTo>
                    <a:pt x="0" y="216026"/>
                  </a:moveTo>
                  <a:lnTo>
                    <a:pt x="4750" y="166511"/>
                  </a:lnTo>
                  <a:lnTo>
                    <a:pt x="18282" y="121048"/>
                  </a:lnTo>
                  <a:lnTo>
                    <a:pt x="39518" y="80936"/>
                  </a:lnTo>
                  <a:lnTo>
                    <a:pt x="67381" y="47476"/>
                  </a:lnTo>
                  <a:lnTo>
                    <a:pt x="100794" y="21966"/>
                  </a:lnTo>
                  <a:lnTo>
                    <a:pt x="138679" y="5708"/>
                  </a:lnTo>
                  <a:lnTo>
                    <a:pt x="179959" y="0"/>
                  </a:lnTo>
                  <a:lnTo>
                    <a:pt x="221245" y="5708"/>
                  </a:lnTo>
                  <a:lnTo>
                    <a:pt x="259148" y="21966"/>
                  </a:lnTo>
                  <a:lnTo>
                    <a:pt x="292586" y="47476"/>
                  </a:lnTo>
                  <a:lnTo>
                    <a:pt x="320476" y="80936"/>
                  </a:lnTo>
                  <a:lnTo>
                    <a:pt x="341737" y="121048"/>
                  </a:lnTo>
                  <a:lnTo>
                    <a:pt x="355287" y="166511"/>
                  </a:lnTo>
                  <a:lnTo>
                    <a:pt x="360045" y="216026"/>
                  </a:lnTo>
                  <a:lnTo>
                    <a:pt x="355287" y="265542"/>
                  </a:lnTo>
                  <a:lnTo>
                    <a:pt x="341737" y="311005"/>
                  </a:lnTo>
                  <a:lnTo>
                    <a:pt x="320476" y="351117"/>
                  </a:lnTo>
                  <a:lnTo>
                    <a:pt x="292586" y="384577"/>
                  </a:lnTo>
                  <a:lnTo>
                    <a:pt x="259148" y="410087"/>
                  </a:lnTo>
                  <a:lnTo>
                    <a:pt x="221245" y="426345"/>
                  </a:lnTo>
                  <a:lnTo>
                    <a:pt x="179959" y="432053"/>
                  </a:lnTo>
                  <a:lnTo>
                    <a:pt x="138679" y="426345"/>
                  </a:lnTo>
                  <a:lnTo>
                    <a:pt x="100794" y="410087"/>
                  </a:lnTo>
                  <a:lnTo>
                    <a:pt x="67381" y="384577"/>
                  </a:lnTo>
                  <a:lnTo>
                    <a:pt x="39518" y="351117"/>
                  </a:lnTo>
                  <a:lnTo>
                    <a:pt x="18282" y="311005"/>
                  </a:lnTo>
                  <a:lnTo>
                    <a:pt x="4750" y="265542"/>
                  </a:lnTo>
                  <a:lnTo>
                    <a:pt x="0" y="216026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979159" y="268897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091680" y="3797300"/>
            <a:ext cx="1577340" cy="2787015"/>
            <a:chOff x="7091680" y="3797300"/>
            <a:chExt cx="1577340" cy="2787015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29220" y="5885179"/>
              <a:ext cx="637540" cy="56896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884287" y="6021247"/>
              <a:ext cx="440690" cy="370205"/>
            </a:xfrm>
            <a:custGeom>
              <a:avLst/>
              <a:gdLst/>
              <a:ahLst/>
              <a:cxnLst/>
              <a:rect l="l" t="t" r="r" b="b"/>
              <a:pathLst>
                <a:path w="440690" h="370204">
                  <a:moveTo>
                    <a:pt x="38799" y="32282"/>
                  </a:moveTo>
                  <a:lnTo>
                    <a:pt x="47396" y="55971"/>
                  </a:lnTo>
                  <a:lnTo>
                    <a:pt x="424053" y="369836"/>
                  </a:lnTo>
                  <a:lnTo>
                    <a:pt x="440309" y="350329"/>
                  </a:lnTo>
                  <a:lnTo>
                    <a:pt x="63664" y="36462"/>
                  </a:lnTo>
                  <a:lnTo>
                    <a:pt x="38799" y="32282"/>
                  </a:lnTo>
                  <a:close/>
                </a:path>
                <a:path w="440690" h="370204">
                  <a:moveTo>
                    <a:pt x="0" y="0"/>
                  </a:moveTo>
                  <a:lnTo>
                    <a:pt x="37592" y="103403"/>
                  </a:lnTo>
                  <a:lnTo>
                    <a:pt x="39878" y="109994"/>
                  </a:lnTo>
                  <a:lnTo>
                    <a:pt x="47244" y="113398"/>
                  </a:lnTo>
                  <a:lnTo>
                    <a:pt x="60452" y="108610"/>
                  </a:lnTo>
                  <a:lnTo>
                    <a:pt x="63754" y="101333"/>
                  </a:lnTo>
                  <a:lnTo>
                    <a:pt x="61468" y="94741"/>
                  </a:lnTo>
                  <a:lnTo>
                    <a:pt x="47396" y="55971"/>
                  </a:lnTo>
                  <a:lnTo>
                    <a:pt x="11303" y="25895"/>
                  </a:lnTo>
                  <a:lnTo>
                    <a:pt x="27559" y="6375"/>
                  </a:lnTo>
                  <a:lnTo>
                    <a:pt x="37888" y="6375"/>
                  </a:lnTo>
                  <a:lnTo>
                    <a:pt x="0" y="0"/>
                  </a:lnTo>
                  <a:close/>
                </a:path>
                <a:path w="440690" h="370204">
                  <a:moveTo>
                    <a:pt x="27559" y="6375"/>
                  </a:moveTo>
                  <a:lnTo>
                    <a:pt x="11303" y="25895"/>
                  </a:lnTo>
                  <a:lnTo>
                    <a:pt x="47396" y="55971"/>
                  </a:lnTo>
                  <a:lnTo>
                    <a:pt x="38799" y="32282"/>
                  </a:lnTo>
                  <a:lnTo>
                    <a:pt x="17272" y="28663"/>
                  </a:lnTo>
                  <a:lnTo>
                    <a:pt x="31369" y="11810"/>
                  </a:lnTo>
                  <a:lnTo>
                    <a:pt x="34081" y="11810"/>
                  </a:lnTo>
                  <a:lnTo>
                    <a:pt x="27559" y="6375"/>
                  </a:lnTo>
                  <a:close/>
                </a:path>
                <a:path w="440690" h="370204">
                  <a:moveTo>
                    <a:pt x="37888" y="6375"/>
                  </a:moveTo>
                  <a:lnTo>
                    <a:pt x="27559" y="6375"/>
                  </a:lnTo>
                  <a:lnTo>
                    <a:pt x="63664" y="36462"/>
                  </a:lnTo>
                  <a:lnTo>
                    <a:pt x="111252" y="44462"/>
                  </a:lnTo>
                  <a:lnTo>
                    <a:pt x="117729" y="39801"/>
                  </a:lnTo>
                  <a:lnTo>
                    <a:pt x="118981" y="32282"/>
                  </a:lnTo>
                  <a:lnTo>
                    <a:pt x="120142" y="25958"/>
                  </a:lnTo>
                  <a:lnTo>
                    <a:pt x="115443" y="19405"/>
                  </a:lnTo>
                  <a:lnTo>
                    <a:pt x="37888" y="6375"/>
                  </a:lnTo>
                  <a:close/>
                </a:path>
                <a:path w="440690" h="370204">
                  <a:moveTo>
                    <a:pt x="34081" y="11810"/>
                  </a:moveTo>
                  <a:lnTo>
                    <a:pt x="31369" y="11810"/>
                  </a:lnTo>
                  <a:lnTo>
                    <a:pt x="38799" y="32282"/>
                  </a:lnTo>
                  <a:lnTo>
                    <a:pt x="63664" y="36462"/>
                  </a:lnTo>
                  <a:lnTo>
                    <a:pt x="34081" y="11810"/>
                  </a:lnTo>
                  <a:close/>
                </a:path>
                <a:path w="440690" h="370204">
                  <a:moveTo>
                    <a:pt x="31369" y="11810"/>
                  </a:moveTo>
                  <a:lnTo>
                    <a:pt x="17272" y="28663"/>
                  </a:lnTo>
                  <a:lnTo>
                    <a:pt x="38799" y="32282"/>
                  </a:lnTo>
                  <a:lnTo>
                    <a:pt x="31369" y="1181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91680" y="3797300"/>
              <a:ext cx="1310640" cy="31241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248525" y="3874135"/>
              <a:ext cx="1111885" cy="118110"/>
            </a:xfrm>
            <a:custGeom>
              <a:avLst/>
              <a:gdLst/>
              <a:ahLst/>
              <a:cxnLst/>
              <a:rect l="l" t="t" r="r" b="b"/>
              <a:pathLst>
                <a:path w="1111884" h="118110">
                  <a:moveTo>
                    <a:pt x="100965" y="0"/>
                  </a:moveTo>
                  <a:lnTo>
                    <a:pt x="94996" y="3556"/>
                  </a:lnTo>
                  <a:lnTo>
                    <a:pt x="0" y="58928"/>
                  </a:lnTo>
                  <a:lnTo>
                    <a:pt x="94996" y="114300"/>
                  </a:lnTo>
                  <a:lnTo>
                    <a:pt x="100965" y="117856"/>
                  </a:lnTo>
                  <a:lnTo>
                    <a:pt x="108839" y="115823"/>
                  </a:lnTo>
                  <a:lnTo>
                    <a:pt x="112268" y="109727"/>
                  </a:lnTo>
                  <a:lnTo>
                    <a:pt x="115824" y="103758"/>
                  </a:lnTo>
                  <a:lnTo>
                    <a:pt x="113792" y="95884"/>
                  </a:lnTo>
                  <a:lnTo>
                    <a:pt x="107696" y="92456"/>
                  </a:lnTo>
                  <a:lnTo>
                    <a:pt x="71990" y="71627"/>
                  </a:lnTo>
                  <a:lnTo>
                    <a:pt x="25146" y="71627"/>
                  </a:lnTo>
                  <a:lnTo>
                    <a:pt x="25146" y="46227"/>
                  </a:lnTo>
                  <a:lnTo>
                    <a:pt x="71990" y="46227"/>
                  </a:lnTo>
                  <a:lnTo>
                    <a:pt x="113792" y="21843"/>
                  </a:lnTo>
                  <a:lnTo>
                    <a:pt x="115824" y="14096"/>
                  </a:lnTo>
                  <a:lnTo>
                    <a:pt x="112268" y="8127"/>
                  </a:lnTo>
                  <a:lnTo>
                    <a:pt x="108839" y="2031"/>
                  </a:lnTo>
                  <a:lnTo>
                    <a:pt x="100965" y="0"/>
                  </a:lnTo>
                  <a:close/>
                </a:path>
                <a:path w="1111884" h="118110">
                  <a:moveTo>
                    <a:pt x="71990" y="46227"/>
                  </a:moveTo>
                  <a:lnTo>
                    <a:pt x="25146" y="46227"/>
                  </a:lnTo>
                  <a:lnTo>
                    <a:pt x="25146" y="71627"/>
                  </a:lnTo>
                  <a:lnTo>
                    <a:pt x="71990" y="71627"/>
                  </a:lnTo>
                  <a:lnTo>
                    <a:pt x="68942" y="69850"/>
                  </a:lnTo>
                  <a:lnTo>
                    <a:pt x="31496" y="69850"/>
                  </a:lnTo>
                  <a:lnTo>
                    <a:pt x="31496" y="48006"/>
                  </a:lnTo>
                  <a:lnTo>
                    <a:pt x="68942" y="48006"/>
                  </a:lnTo>
                  <a:lnTo>
                    <a:pt x="71990" y="46227"/>
                  </a:lnTo>
                  <a:close/>
                </a:path>
                <a:path w="1111884" h="118110">
                  <a:moveTo>
                    <a:pt x="1111884" y="46227"/>
                  </a:moveTo>
                  <a:lnTo>
                    <a:pt x="71990" y="46227"/>
                  </a:lnTo>
                  <a:lnTo>
                    <a:pt x="50219" y="58928"/>
                  </a:lnTo>
                  <a:lnTo>
                    <a:pt x="71990" y="71627"/>
                  </a:lnTo>
                  <a:lnTo>
                    <a:pt x="1111884" y="71627"/>
                  </a:lnTo>
                  <a:lnTo>
                    <a:pt x="1111884" y="46227"/>
                  </a:lnTo>
                  <a:close/>
                </a:path>
                <a:path w="1111884" h="118110">
                  <a:moveTo>
                    <a:pt x="31496" y="48006"/>
                  </a:moveTo>
                  <a:lnTo>
                    <a:pt x="31496" y="69850"/>
                  </a:lnTo>
                  <a:lnTo>
                    <a:pt x="50219" y="58928"/>
                  </a:lnTo>
                  <a:lnTo>
                    <a:pt x="31496" y="48006"/>
                  </a:lnTo>
                  <a:close/>
                </a:path>
                <a:path w="1111884" h="118110">
                  <a:moveTo>
                    <a:pt x="50219" y="58928"/>
                  </a:moveTo>
                  <a:lnTo>
                    <a:pt x="31496" y="69850"/>
                  </a:lnTo>
                  <a:lnTo>
                    <a:pt x="68942" y="69850"/>
                  </a:lnTo>
                  <a:lnTo>
                    <a:pt x="50219" y="58928"/>
                  </a:lnTo>
                  <a:close/>
                </a:path>
                <a:path w="1111884" h="118110">
                  <a:moveTo>
                    <a:pt x="68942" y="48006"/>
                  </a:moveTo>
                  <a:lnTo>
                    <a:pt x="31496" y="48006"/>
                  </a:lnTo>
                  <a:lnTo>
                    <a:pt x="50219" y="58928"/>
                  </a:lnTo>
                  <a:lnTo>
                    <a:pt x="68942" y="4800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96275" y="6139141"/>
              <a:ext cx="360045" cy="432434"/>
            </a:xfrm>
            <a:custGeom>
              <a:avLst/>
              <a:gdLst/>
              <a:ahLst/>
              <a:cxnLst/>
              <a:rect l="l" t="t" r="r" b="b"/>
              <a:pathLst>
                <a:path w="360045" h="432434">
                  <a:moveTo>
                    <a:pt x="180085" y="0"/>
                  </a:moveTo>
                  <a:lnTo>
                    <a:pt x="138799" y="5705"/>
                  </a:lnTo>
                  <a:lnTo>
                    <a:pt x="100896" y="21955"/>
                  </a:lnTo>
                  <a:lnTo>
                    <a:pt x="67458" y="47456"/>
                  </a:lnTo>
                  <a:lnTo>
                    <a:pt x="39568" y="80909"/>
                  </a:lnTo>
                  <a:lnTo>
                    <a:pt x="18307" y="121020"/>
                  </a:lnTo>
                  <a:lnTo>
                    <a:pt x="4757" y="166491"/>
                  </a:lnTo>
                  <a:lnTo>
                    <a:pt x="0" y="216027"/>
                  </a:lnTo>
                  <a:lnTo>
                    <a:pt x="4757" y="265557"/>
                  </a:lnTo>
                  <a:lnTo>
                    <a:pt x="18307" y="311025"/>
                  </a:lnTo>
                  <a:lnTo>
                    <a:pt x="39568" y="351133"/>
                  </a:lnTo>
                  <a:lnTo>
                    <a:pt x="67458" y="384586"/>
                  </a:lnTo>
                  <a:lnTo>
                    <a:pt x="100896" y="410085"/>
                  </a:lnTo>
                  <a:lnTo>
                    <a:pt x="138799" y="426336"/>
                  </a:lnTo>
                  <a:lnTo>
                    <a:pt x="180085" y="432041"/>
                  </a:lnTo>
                  <a:lnTo>
                    <a:pt x="221325" y="426336"/>
                  </a:lnTo>
                  <a:lnTo>
                    <a:pt x="259194" y="410085"/>
                  </a:lnTo>
                  <a:lnTo>
                    <a:pt x="292609" y="384586"/>
                  </a:lnTo>
                  <a:lnTo>
                    <a:pt x="320486" y="351133"/>
                  </a:lnTo>
                  <a:lnTo>
                    <a:pt x="341740" y="311025"/>
                  </a:lnTo>
                  <a:lnTo>
                    <a:pt x="355288" y="265557"/>
                  </a:lnTo>
                  <a:lnTo>
                    <a:pt x="360045" y="216027"/>
                  </a:lnTo>
                  <a:lnTo>
                    <a:pt x="355288" y="166491"/>
                  </a:lnTo>
                  <a:lnTo>
                    <a:pt x="341740" y="121020"/>
                  </a:lnTo>
                  <a:lnTo>
                    <a:pt x="320486" y="80909"/>
                  </a:lnTo>
                  <a:lnTo>
                    <a:pt x="292609" y="47456"/>
                  </a:lnTo>
                  <a:lnTo>
                    <a:pt x="259194" y="21955"/>
                  </a:lnTo>
                  <a:lnTo>
                    <a:pt x="221325" y="5705"/>
                  </a:lnTo>
                  <a:lnTo>
                    <a:pt x="1800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296275" y="6139141"/>
              <a:ext cx="360045" cy="432434"/>
            </a:xfrm>
            <a:custGeom>
              <a:avLst/>
              <a:gdLst/>
              <a:ahLst/>
              <a:cxnLst/>
              <a:rect l="l" t="t" r="r" b="b"/>
              <a:pathLst>
                <a:path w="360045" h="432434">
                  <a:moveTo>
                    <a:pt x="0" y="216027"/>
                  </a:moveTo>
                  <a:lnTo>
                    <a:pt x="4757" y="166491"/>
                  </a:lnTo>
                  <a:lnTo>
                    <a:pt x="18307" y="121020"/>
                  </a:lnTo>
                  <a:lnTo>
                    <a:pt x="39568" y="80909"/>
                  </a:lnTo>
                  <a:lnTo>
                    <a:pt x="67458" y="47456"/>
                  </a:lnTo>
                  <a:lnTo>
                    <a:pt x="100896" y="21955"/>
                  </a:lnTo>
                  <a:lnTo>
                    <a:pt x="138799" y="5705"/>
                  </a:lnTo>
                  <a:lnTo>
                    <a:pt x="180085" y="0"/>
                  </a:lnTo>
                  <a:lnTo>
                    <a:pt x="221325" y="5705"/>
                  </a:lnTo>
                  <a:lnTo>
                    <a:pt x="259194" y="21955"/>
                  </a:lnTo>
                  <a:lnTo>
                    <a:pt x="292609" y="47456"/>
                  </a:lnTo>
                  <a:lnTo>
                    <a:pt x="320486" y="80909"/>
                  </a:lnTo>
                  <a:lnTo>
                    <a:pt x="341740" y="121020"/>
                  </a:lnTo>
                  <a:lnTo>
                    <a:pt x="355288" y="166491"/>
                  </a:lnTo>
                  <a:lnTo>
                    <a:pt x="360045" y="216027"/>
                  </a:lnTo>
                  <a:lnTo>
                    <a:pt x="355288" y="265557"/>
                  </a:lnTo>
                  <a:lnTo>
                    <a:pt x="341740" y="311025"/>
                  </a:lnTo>
                  <a:lnTo>
                    <a:pt x="320486" y="351133"/>
                  </a:lnTo>
                  <a:lnTo>
                    <a:pt x="292609" y="384586"/>
                  </a:lnTo>
                  <a:lnTo>
                    <a:pt x="259194" y="410085"/>
                  </a:lnTo>
                  <a:lnTo>
                    <a:pt x="221325" y="426336"/>
                  </a:lnTo>
                  <a:lnTo>
                    <a:pt x="180085" y="432041"/>
                  </a:lnTo>
                  <a:lnTo>
                    <a:pt x="138799" y="426336"/>
                  </a:lnTo>
                  <a:lnTo>
                    <a:pt x="100896" y="410085"/>
                  </a:lnTo>
                  <a:lnTo>
                    <a:pt x="67458" y="384586"/>
                  </a:lnTo>
                  <a:lnTo>
                    <a:pt x="39568" y="351133"/>
                  </a:lnTo>
                  <a:lnTo>
                    <a:pt x="18307" y="311025"/>
                  </a:lnTo>
                  <a:lnTo>
                    <a:pt x="4757" y="265557"/>
                  </a:lnTo>
                  <a:lnTo>
                    <a:pt x="0" y="216027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408034" y="6192520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303768" y="3647313"/>
            <a:ext cx="385445" cy="457834"/>
            <a:chOff x="8303768" y="3647313"/>
            <a:chExt cx="385445" cy="457834"/>
          </a:xfrm>
        </p:grpSpPr>
        <p:sp>
          <p:nvSpPr>
            <p:cNvPr id="21" name="object 21"/>
            <p:cNvSpPr/>
            <p:nvPr/>
          </p:nvSpPr>
          <p:spPr>
            <a:xfrm>
              <a:off x="8316468" y="3660013"/>
              <a:ext cx="360045" cy="432434"/>
            </a:xfrm>
            <a:custGeom>
              <a:avLst/>
              <a:gdLst/>
              <a:ahLst/>
              <a:cxnLst/>
              <a:rect l="l" t="t" r="r" b="b"/>
              <a:pathLst>
                <a:path w="360045" h="432435">
                  <a:moveTo>
                    <a:pt x="179958" y="0"/>
                  </a:moveTo>
                  <a:lnTo>
                    <a:pt x="138679" y="5701"/>
                  </a:lnTo>
                  <a:lnTo>
                    <a:pt x="100794" y="21944"/>
                  </a:lnTo>
                  <a:lnTo>
                    <a:pt x="67381" y="47436"/>
                  </a:lnTo>
                  <a:lnTo>
                    <a:pt x="39518" y="80883"/>
                  </a:lnTo>
                  <a:lnTo>
                    <a:pt x="18282" y="120992"/>
                  </a:lnTo>
                  <a:lnTo>
                    <a:pt x="4750" y="166471"/>
                  </a:lnTo>
                  <a:lnTo>
                    <a:pt x="0" y="216026"/>
                  </a:lnTo>
                  <a:lnTo>
                    <a:pt x="4750" y="265542"/>
                  </a:lnTo>
                  <a:lnTo>
                    <a:pt x="18282" y="311005"/>
                  </a:lnTo>
                  <a:lnTo>
                    <a:pt x="39518" y="351117"/>
                  </a:lnTo>
                  <a:lnTo>
                    <a:pt x="67381" y="384577"/>
                  </a:lnTo>
                  <a:lnTo>
                    <a:pt x="100794" y="410087"/>
                  </a:lnTo>
                  <a:lnTo>
                    <a:pt x="138679" y="426345"/>
                  </a:lnTo>
                  <a:lnTo>
                    <a:pt x="179958" y="432054"/>
                  </a:lnTo>
                  <a:lnTo>
                    <a:pt x="221245" y="426345"/>
                  </a:lnTo>
                  <a:lnTo>
                    <a:pt x="259148" y="410087"/>
                  </a:lnTo>
                  <a:lnTo>
                    <a:pt x="292586" y="384577"/>
                  </a:lnTo>
                  <a:lnTo>
                    <a:pt x="320476" y="351117"/>
                  </a:lnTo>
                  <a:lnTo>
                    <a:pt x="341737" y="311005"/>
                  </a:lnTo>
                  <a:lnTo>
                    <a:pt x="355287" y="265542"/>
                  </a:lnTo>
                  <a:lnTo>
                    <a:pt x="360045" y="216026"/>
                  </a:lnTo>
                  <a:lnTo>
                    <a:pt x="355287" y="166471"/>
                  </a:lnTo>
                  <a:lnTo>
                    <a:pt x="341737" y="120992"/>
                  </a:lnTo>
                  <a:lnTo>
                    <a:pt x="320476" y="80883"/>
                  </a:lnTo>
                  <a:lnTo>
                    <a:pt x="292586" y="47436"/>
                  </a:lnTo>
                  <a:lnTo>
                    <a:pt x="259148" y="21944"/>
                  </a:lnTo>
                  <a:lnTo>
                    <a:pt x="221245" y="5701"/>
                  </a:lnTo>
                  <a:lnTo>
                    <a:pt x="1799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16468" y="3660013"/>
              <a:ext cx="360045" cy="432434"/>
            </a:xfrm>
            <a:custGeom>
              <a:avLst/>
              <a:gdLst/>
              <a:ahLst/>
              <a:cxnLst/>
              <a:rect l="l" t="t" r="r" b="b"/>
              <a:pathLst>
                <a:path w="360045" h="432435">
                  <a:moveTo>
                    <a:pt x="0" y="216026"/>
                  </a:moveTo>
                  <a:lnTo>
                    <a:pt x="4750" y="166471"/>
                  </a:lnTo>
                  <a:lnTo>
                    <a:pt x="18282" y="120992"/>
                  </a:lnTo>
                  <a:lnTo>
                    <a:pt x="39518" y="80883"/>
                  </a:lnTo>
                  <a:lnTo>
                    <a:pt x="67381" y="47436"/>
                  </a:lnTo>
                  <a:lnTo>
                    <a:pt x="100794" y="21944"/>
                  </a:lnTo>
                  <a:lnTo>
                    <a:pt x="138679" y="5701"/>
                  </a:lnTo>
                  <a:lnTo>
                    <a:pt x="179958" y="0"/>
                  </a:lnTo>
                  <a:lnTo>
                    <a:pt x="221245" y="5701"/>
                  </a:lnTo>
                  <a:lnTo>
                    <a:pt x="259148" y="21944"/>
                  </a:lnTo>
                  <a:lnTo>
                    <a:pt x="292586" y="47436"/>
                  </a:lnTo>
                  <a:lnTo>
                    <a:pt x="320476" y="80883"/>
                  </a:lnTo>
                  <a:lnTo>
                    <a:pt x="341737" y="120992"/>
                  </a:lnTo>
                  <a:lnTo>
                    <a:pt x="355287" y="166471"/>
                  </a:lnTo>
                  <a:lnTo>
                    <a:pt x="360045" y="216026"/>
                  </a:lnTo>
                  <a:lnTo>
                    <a:pt x="355287" y="265542"/>
                  </a:lnTo>
                  <a:lnTo>
                    <a:pt x="341737" y="311005"/>
                  </a:lnTo>
                  <a:lnTo>
                    <a:pt x="320476" y="351117"/>
                  </a:lnTo>
                  <a:lnTo>
                    <a:pt x="292586" y="384577"/>
                  </a:lnTo>
                  <a:lnTo>
                    <a:pt x="259148" y="410087"/>
                  </a:lnTo>
                  <a:lnTo>
                    <a:pt x="221245" y="426345"/>
                  </a:lnTo>
                  <a:lnTo>
                    <a:pt x="179958" y="432054"/>
                  </a:lnTo>
                  <a:lnTo>
                    <a:pt x="138679" y="426345"/>
                  </a:lnTo>
                  <a:lnTo>
                    <a:pt x="100794" y="410087"/>
                  </a:lnTo>
                  <a:lnTo>
                    <a:pt x="67381" y="384577"/>
                  </a:lnTo>
                  <a:lnTo>
                    <a:pt x="39518" y="351117"/>
                  </a:lnTo>
                  <a:lnTo>
                    <a:pt x="18282" y="311005"/>
                  </a:lnTo>
                  <a:lnTo>
                    <a:pt x="4750" y="265542"/>
                  </a:lnTo>
                  <a:lnTo>
                    <a:pt x="0" y="216026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428101" y="3712273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2125" y="0"/>
            <a:ext cx="3457575" cy="66962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-263922"/>
            <a:ext cx="5712461" cy="10259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4735">
              <a:lnSpc>
                <a:spcPts val="4215"/>
              </a:lnSpc>
              <a:spcBef>
                <a:spcPts val="100"/>
              </a:spcBef>
            </a:pPr>
            <a:endParaRPr spc="-5" dirty="0"/>
          </a:p>
          <a:p>
            <a:pPr marL="12700">
              <a:lnSpc>
                <a:spcPts val="3735"/>
              </a:lnSpc>
            </a:pPr>
            <a:r>
              <a:rPr sz="3200" u="none" spc="-10" dirty="0">
                <a:solidFill>
                  <a:srgbClr val="00AF50"/>
                </a:solidFill>
              </a:rPr>
              <a:t>c-</a:t>
            </a:r>
            <a:r>
              <a:rPr sz="3200" u="heavy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Branches</a:t>
            </a:r>
            <a:r>
              <a:rPr sz="3200" u="heavy" spc="-6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 </a:t>
            </a:r>
            <a:r>
              <a:rPr sz="3200" u="heavy" spc="-1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collatérales:</a:t>
            </a:r>
            <a:endParaRPr sz="3200" dirty="0"/>
          </a:p>
        </p:txBody>
      </p:sp>
      <p:sp>
        <p:nvSpPr>
          <p:cNvPr id="4" name="object 4"/>
          <p:cNvSpPr txBox="1"/>
          <p:nvPr/>
        </p:nvSpPr>
        <p:spPr>
          <a:xfrm>
            <a:off x="78739" y="1537715"/>
            <a:ext cx="5405755" cy="4784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</a:t>
            </a:r>
            <a:r>
              <a:rPr sz="3200" b="1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la</a:t>
            </a:r>
            <a:r>
              <a:rPr sz="3200" b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jambe</a:t>
            </a:r>
            <a:endParaRPr sz="3200">
              <a:latin typeface="Calibri"/>
              <a:cs typeface="Calibri"/>
            </a:endParaRPr>
          </a:p>
          <a:p>
            <a:pPr marL="12700" marR="1109980">
              <a:lnSpc>
                <a:spcPct val="100000"/>
              </a:lnSpc>
              <a:spcBef>
                <a:spcPts val="20"/>
              </a:spcBef>
            </a:pPr>
            <a:r>
              <a:rPr sz="2800" spc="-5" dirty="0">
                <a:latin typeface="Calibri"/>
                <a:cs typeface="Calibri"/>
              </a:rPr>
              <a:t>1-Le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nerf</a:t>
            </a:r>
            <a:r>
              <a:rPr sz="2800" spc="-10" dirty="0">
                <a:latin typeface="Calibri"/>
                <a:cs typeface="Calibri"/>
              </a:rPr>
              <a:t> inférieur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du</a:t>
            </a:r>
            <a:r>
              <a:rPr sz="2800" spc="-10" dirty="0">
                <a:latin typeface="Calibri"/>
                <a:cs typeface="Calibri"/>
              </a:rPr>
              <a:t> soléaire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2-Le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nerf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du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tibial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postérieur</a:t>
            </a:r>
            <a:endParaRPr sz="2800">
              <a:latin typeface="Calibri"/>
              <a:cs typeface="Calibri"/>
            </a:endParaRPr>
          </a:p>
          <a:p>
            <a:pPr marL="302895" marR="719455" indent="-302895">
              <a:lnSpc>
                <a:spcPct val="79800"/>
              </a:lnSpc>
              <a:spcBef>
                <a:spcPts val="680"/>
              </a:spcBef>
              <a:buSzPct val="96428"/>
              <a:buAutoNum type="arabicPlain" startAt="3"/>
              <a:tabLst>
                <a:tab pos="302895" algn="l"/>
              </a:tabLst>
            </a:pPr>
            <a:r>
              <a:rPr sz="2800" spc="-5" dirty="0">
                <a:latin typeface="Calibri"/>
                <a:cs typeface="Calibri"/>
              </a:rPr>
              <a:t>Le nerf du </a:t>
            </a:r>
            <a:r>
              <a:rPr sz="2800" dirty="0">
                <a:latin typeface="Calibri"/>
                <a:cs typeface="Calibri"/>
              </a:rPr>
              <a:t>long </a:t>
            </a:r>
            <a:r>
              <a:rPr sz="2800" spc="-5" dirty="0">
                <a:latin typeface="Calibri"/>
                <a:cs typeface="Calibri"/>
              </a:rPr>
              <a:t>fléchisseur </a:t>
            </a:r>
            <a:r>
              <a:rPr sz="2800" dirty="0">
                <a:latin typeface="Calibri"/>
                <a:cs typeface="Calibri"/>
              </a:rPr>
              <a:t>des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orteils</a:t>
            </a:r>
            <a:endParaRPr sz="2800">
              <a:latin typeface="Calibri"/>
              <a:cs typeface="Calibri"/>
            </a:endParaRPr>
          </a:p>
          <a:p>
            <a:pPr marL="302895" marR="859155" indent="-302895">
              <a:lnSpc>
                <a:spcPts val="2700"/>
              </a:lnSpc>
              <a:spcBef>
                <a:spcPts val="645"/>
              </a:spcBef>
              <a:buSzPct val="96428"/>
              <a:buAutoNum type="arabicPlain" startAt="3"/>
              <a:tabLst>
                <a:tab pos="302895" algn="l"/>
              </a:tabLst>
            </a:pPr>
            <a:r>
              <a:rPr sz="2800" spc="-5" dirty="0">
                <a:latin typeface="Calibri"/>
                <a:cs typeface="Calibri"/>
              </a:rPr>
              <a:t>Le nerf du </a:t>
            </a:r>
            <a:r>
              <a:rPr sz="2800" dirty="0">
                <a:latin typeface="Calibri"/>
                <a:cs typeface="Calibri"/>
              </a:rPr>
              <a:t>long </a:t>
            </a:r>
            <a:r>
              <a:rPr sz="2800" spc="-5" dirty="0">
                <a:latin typeface="Calibri"/>
                <a:cs typeface="Calibri"/>
              </a:rPr>
              <a:t>fléchisseur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l’hallux</a:t>
            </a:r>
            <a:endParaRPr sz="2800">
              <a:latin typeface="Calibri"/>
              <a:cs typeface="Calibri"/>
            </a:endParaRPr>
          </a:p>
          <a:p>
            <a:pPr marL="302895" marR="40005" indent="-302895">
              <a:lnSpc>
                <a:spcPct val="79700"/>
              </a:lnSpc>
              <a:spcBef>
                <a:spcPts val="705"/>
              </a:spcBef>
              <a:buSzPct val="96428"/>
              <a:buAutoNum type="arabicPlain" startAt="3"/>
              <a:tabLst>
                <a:tab pos="302895" algn="l"/>
              </a:tabLst>
            </a:pPr>
            <a:r>
              <a:rPr sz="2800" dirty="0">
                <a:latin typeface="Calibri"/>
                <a:cs typeface="Calibri"/>
              </a:rPr>
              <a:t>Rameaux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articulaires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pour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partie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médiale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5" dirty="0">
                <a:latin typeface="Calibri"/>
                <a:cs typeface="Calibri"/>
              </a:rPr>
              <a:t> la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talo-crurale</a:t>
            </a:r>
            <a:endParaRPr sz="2800">
              <a:latin typeface="Calibri"/>
              <a:cs typeface="Calibri"/>
            </a:endParaRPr>
          </a:p>
          <a:p>
            <a:pPr marL="302895" marR="5080" indent="-302895">
              <a:lnSpc>
                <a:spcPct val="80100"/>
              </a:lnSpc>
              <a:spcBef>
                <a:spcPts val="670"/>
              </a:spcBef>
              <a:buSzPct val="96428"/>
              <a:buAutoNum type="arabicPlain" startAt="3"/>
              <a:tabLst>
                <a:tab pos="302895" algn="l"/>
                <a:tab pos="2182495" algn="l"/>
                <a:tab pos="2512060" algn="l"/>
                <a:tab pos="3859529" algn="l"/>
              </a:tabLst>
            </a:pPr>
            <a:r>
              <a:rPr sz="2800" spc="-5" dirty="0">
                <a:latin typeface="Calibri"/>
                <a:cs typeface="Calibri"/>
              </a:rPr>
              <a:t>Nerf calcanéen </a:t>
            </a:r>
            <a:r>
              <a:rPr sz="2800" dirty="0">
                <a:latin typeface="Calibri"/>
                <a:cs typeface="Calibri"/>
              </a:rPr>
              <a:t>médial </a:t>
            </a:r>
            <a:r>
              <a:rPr sz="2800" spc="-5" dirty="0">
                <a:latin typeface="Calibri"/>
                <a:cs typeface="Calibri"/>
              </a:rPr>
              <a:t>(pour </a:t>
            </a:r>
            <a:r>
              <a:rPr sz="2800" dirty="0">
                <a:latin typeface="Calibri"/>
                <a:cs typeface="Calibri"/>
              </a:rPr>
              <a:t>les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téguments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	la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partie	médiale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et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postérieure	</a:t>
            </a:r>
            <a:r>
              <a:rPr sz="2800" spc="5" dirty="0">
                <a:latin typeface="Calibri"/>
                <a:cs typeface="Calibri"/>
              </a:rPr>
              <a:t>du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talon)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345176" y="2273300"/>
            <a:ext cx="2707005" cy="1087120"/>
            <a:chOff x="5345176" y="2273300"/>
            <a:chExt cx="2707005" cy="10871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64200" y="2466339"/>
              <a:ext cx="922020" cy="7112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707761" y="2489961"/>
              <a:ext cx="721995" cy="512445"/>
            </a:xfrm>
            <a:custGeom>
              <a:avLst/>
              <a:gdLst/>
              <a:ahLst/>
              <a:cxnLst/>
              <a:rect l="l" t="t" r="r" b="b"/>
              <a:pathLst>
                <a:path w="721995" h="512444">
                  <a:moveTo>
                    <a:pt x="607187" y="476885"/>
                  </a:moveTo>
                  <a:lnTo>
                    <a:pt x="601090" y="482091"/>
                  </a:lnTo>
                  <a:lnTo>
                    <a:pt x="600455" y="489076"/>
                  </a:lnTo>
                  <a:lnTo>
                    <a:pt x="599948" y="496062"/>
                  </a:lnTo>
                  <a:lnTo>
                    <a:pt x="605027" y="502158"/>
                  </a:lnTo>
                  <a:lnTo>
                    <a:pt x="721613" y="512063"/>
                  </a:lnTo>
                  <a:lnTo>
                    <a:pt x="719749" y="508000"/>
                  </a:lnTo>
                  <a:lnTo>
                    <a:pt x="693801" y="508000"/>
                  </a:lnTo>
                  <a:lnTo>
                    <a:pt x="655314" y="480968"/>
                  </a:lnTo>
                  <a:lnTo>
                    <a:pt x="607187" y="476885"/>
                  </a:lnTo>
                  <a:close/>
                </a:path>
                <a:path w="721995" h="512444">
                  <a:moveTo>
                    <a:pt x="655314" y="480968"/>
                  </a:moveTo>
                  <a:lnTo>
                    <a:pt x="693801" y="508000"/>
                  </a:lnTo>
                  <a:lnTo>
                    <a:pt x="697452" y="502792"/>
                  </a:lnTo>
                  <a:lnTo>
                    <a:pt x="689483" y="502792"/>
                  </a:lnTo>
                  <a:lnTo>
                    <a:pt x="680419" y="483072"/>
                  </a:lnTo>
                  <a:lnTo>
                    <a:pt x="655314" y="480968"/>
                  </a:lnTo>
                  <a:close/>
                </a:path>
                <a:path w="721995" h="512444">
                  <a:moveTo>
                    <a:pt x="665352" y="402971"/>
                  </a:moveTo>
                  <a:lnTo>
                    <a:pt x="652526" y="408813"/>
                  </a:lnTo>
                  <a:lnTo>
                    <a:pt x="649731" y="416305"/>
                  </a:lnTo>
                  <a:lnTo>
                    <a:pt x="669864" y="460109"/>
                  </a:lnTo>
                  <a:lnTo>
                    <a:pt x="708405" y="487172"/>
                  </a:lnTo>
                  <a:lnTo>
                    <a:pt x="693801" y="508000"/>
                  </a:lnTo>
                  <a:lnTo>
                    <a:pt x="719749" y="508000"/>
                  </a:lnTo>
                  <a:lnTo>
                    <a:pt x="672846" y="405764"/>
                  </a:lnTo>
                  <a:lnTo>
                    <a:pt x="665352" y="402971"/>
                  </a:lnTo>
                  <a:close/>
                </a:path>
                <a:path w="721995" h="512444">
                  <a:moveTo>
                    <a:pt x="680419" y="483072"/>
                  </a:moveTo>
                  <a:lnTo>
                    <a:pt x="689483" y="502792"/>
                  </a:lnTo>
                  <a:lnTo>
                    <a:pt x="702055" y="484886"/>
                  </a:lnTo>
                  <a:lnTo>
                    <a:pt x="680419" y="483072"/>
                  </a:lnTo>
                  <a:close/>
                </a:path>
                <a:path w="721995" h="512444">
                  <a:moveTo>
                    <a:pt x="669864" y="460109"/>
                  </a:moveTo>
                  <a:lnTo>
                    <a:pt x="680419" y="483072"/>
                  </a:lnTo>
                  <a:lnTo>
                    <a:pt x="702055" y="484886"/>
                  </a:lnTo>
                  <a:lnTo>
                    <a:pt x="689483" y="502792"/>
                  </a:lnTo>
                  <a:lnTo>
                    <a:pt x="697452" y="502792"/>
                  </a:lnTo>
                  <a:lnTo>
                    <a:pt x="708405" y="487172"/>
                  </a:lnTo>
                  <a:lnTo>
                    <a:pt x="669864" y="460109"/>
                  </a:lnTo>
                  <a:close/>
                </a:path>
                <a:path w="721995" h="512444">
                  <a:moveTo>
                    <a:pt x="14604" y="0"/>
                  </a:moveTo>
                  <a:lnTo>
                    <a:pt x="0" y="20700"/>
                  </a:lnTo>
                  <a:lnTo>
                    <a:pt x="655314" y="480968"/>
                  </a:lnTo>
                  <a:lnTo>
                    <a:pt x="680419" y="483072"/>
                  </a:lnTo>
                  <a:lnTo>
                    <a:pt x="669864" y="460109"/>
                  </a:lnTo>
                  <a:lnTo>
                    <a:pt x="1460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29780" y="2649220"/>
              <a:ext cx="922020" cy="7112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286625" y="2785998"/>
              <a:ext cx="721995" cy="510540"/>
            </a:xfrm>
            <a:custGeom>
              <a:avLst/>
              <a:gdLst/>
              <a:ahLst/>
              <a:cxnLst/>
              <a:rect l="l" t="t" r="r" b="b"/>
              <a:pathLst>
                <a:path w="721995" h="510539">
                  <a:moveTo>
                    <a:pt x="41270" y="28966"/>
                  </a:moveTo>
                  <a:lnTo>
                    <a:pt x="51810" y="51823"/>
                  </a:lnTo>
                  <a:lnTo>
                    <a:pt x="707135" y="510539"/>
                  </a:lnTo>
                  <a:lnTo>
                    <a:pt x="721741" y="489712"/>
                  </a:lnTo>
                  <a:lnTo>
                    <a:pt x="66482" y="31043"/>
                  </a:lnTo>
                  <a:lnTo>
                    <a:pt x="41270" y="28966"/>
                  </a:lnTo>
                  <a:close/>
                </a:path>
                <a:path w="721995" h="510539">
                  <a:moveTo>
                    <a:pt x="0" y="0"/>
                  </a:moveTo>
                  <a:lnTo>
                    <a:pt x="48895" y="106299"/>
                  </a:lnTo>
                  <a:lnTo>
                    <a:pt x="56515" y="109092"/>
                  </a:lnTo>
                  <a:lnTo>
                    <a:pt x="69215" y="103250"/>
                  </a:lnTo>
                  <a:lnTo>
                    <a:pt x="72008" y="95630"/>
                  </a:lnTo>
                  <a:lnTo>
                    <a:pt x="51810" y="51823"/>
                  </a:lnTo>
                  <a:lnTo>
                    <a:pt x="13334" y="24891"/>
                  </a:lnTo>
                  <a:lnTo>
                    <a:pt x="27940" y="4063"/>
                  </a:lnTo>
                  <a:lnTo>
                    <a:pt x="48711" y="4063"/>
                  </a:lnTo>
                  <a:lnTo>
                    <a:pt x="0" y="0"/>
                  </a:lnTo>
                  <a:close/>
                </a:path>
                <a:path w="721995" h="510539">
                  <a:moveTo>
                    <a:pt x="27940" y="4063"/>
                  </a:moveTo>
                  <a:lnTo>
                    <a:pt x="13334" y="24891"/>
                  </a:lnTo>
                  <a:lnTo>
                    <a:pt x="51810" y="51823"/>
                  </a:lnTo>
                  <a:lnTo>
                    <a:pt x="41270" y="28966"/>
                  </a:lnTo>
                  <a:lnTo>
                    <a:pt x="19557" y="27177"/>
                  </a:lnTo>
                  <a:lnTo>
                    <a:pt x="32130" y="9143"/>
                  </a:lnTo>
                  <a:lnTo>
                    <a:pt x="35197" y="9143"/>
                  </a:lnTo>
                  <a:lnTo>
                    <a:pt x="27940" y="4063"/>
                  </a:lnTo>
                  <a:close/>
                </a:path>
                <a:path w="721995" h="510539">
                  <a:moveTo>
                    <a:pt x="48711" y="4063"/>
                  </a:moveTo>
                  <a:lnTo>
                    <a:pt x="27940" y="4063"/>
                  </a:lnTo>
                  <a:lnTo>
                    <a:pt x="66482" y="31043"/>
                  </a:lnTo>
                  <a:lnTo>
                    <a:pt x="114426" y="35051"/>
                  </a:lnTo>
                  <a:lnTo>
                    <a:pt x="120650" y="29845"/>
                  </a:lnTo>
                  <a:lnTo>
                    <a:pt x="121157" y="22860"/>
                  </a:lnTo>
                  <a:lnTo>
                    <a:pt x="121793" y="15875"/>
                  </a:lnTo>
                  <a:lnTo>
                    <a:pt x="116585" y="9651"/>
                  </a:lnTo>
                  <a:lnTo>
                    <a:pt x="109600" y="9143"/>
                  </a:lnTo>
                  <a:lnTo>
                    <a:pt x="48711" y="4063"/>
                  </a:lnTo>
                  <a:close/>
                </a:path>
                <a:path w="721995" h="510539">
                  <a:moveTo>
                    <a:pt x="35197" y="9143"/>
                  </a:moveTo>
                  <a:lnTo>
                    <a:pt x="32130" y="9143"/>
                  </a:lnTo>
                  <a:lnTo>
                    <a:pt x="41270" y="28966"/>
                  </a:lnTo>
                  <a:lnTo>
                    <a:pt x="66482" y="31043"/>
                  </a:lnTo>
                  <a:lnTo>
                    <a:pt x="35197" y="9143"/>
                  </a:lnTo>
                  <a:close/>
                </a:path>
                <a:path w="721995" h="510539">
                  <a:moveTo>
                    <a:pt x="32130" y="9143"/>
                  </a:moveTo>
                  <a:lnTo>
                    <a:pt x="19557" y="27177"/>
                  </a:lnTo>
                  <a:lnTo>
                    <a:pt x="41270" y="28966"/>
                  </a:lnTo>
                  <a:lnTo>
                    <a:pt x="32130" y="9143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57876" y="2286000"/>
              <a:ext cx="428625" cy="428625"/>
            </a:xfrm>
            <a:custGeom>
              <a:avLst/>
              <a:gdLst/>
              <a:ahLst/>
              <a:cxnLst/>
              <a:rect l="l" t="t" r="r" b="b"/>
              <a:pathLst>
                <a:path w="428625" h="428625">
                  <a:moveTo>
                    <a:pt x="214249" y="0"/>
                  </a:moveTo>
                  <a:lnTo>
                    <a:pt x="165111" y="5656"/>
                  </a:lnTo>
                  <a:lnTo>
                    <a:pt x="120011" y="21769"/>
                  </a:lnTo>
                  <a:lnTo>
                    <a:pt x="80231" y="47056"/>
                  </a:lnTo>
                  <a:lnTo>
                    <a:pt x="47056" y="80231"/>
                  </a:lnTo>
                  <a:lnTo>
                    <a:pt x="21769" y="120011"/>
                  </a:lnTo>
                  <a:lnTo>
                    <a:pt x="5656" y="165111"/>
                  </a:lnTo>
                  <a:lnTo>
                    <a:pt x="0" y="214249"/>
                  </a:lnTo>
                  <a:lnTo>
                    <a:pt x="5656" y="263393"/>
                  </a:lnTo>
                  <a:lnTo>
                    <a:pt x="21769" y="308511"/>
                  </a:lnTo>
                  <a:lnTo>
                    <a:pt x="47056" y="348316"/>
                  </a:lnTo>
                  <a:lnTo>
                    <a:pt x="80231" y="381518"/>
                  </a:lnTo>
                  <a:lnTo>
                    <a:pt x="120011" y="406829"/>
                  </a:lnTo>
                  <a:lnTo>
                    <a:pt x="165111" y="422961"/>
                  </a:lnTo>
                  <a:lnTo>
                    <a:pt x="214249" y="428625"/>
                  </a:lnTo>
                  <a:lnTo>
                    <a:pt x="263393" y="422961"/>
                  </a:lnTo>
                  <a:lnTo>
                    <a:pt x="308511" y="406829"/>
                  </a:lnTo>
                  <a:lnTo>
                    <a:pt x="348316" y="381518"/>
                  </a:lnTo>
                  <a:lnTo>
                    <a:pt x="381518" y="348316"/>
                  </a:lnTo>
                  <a:lnTo>
                    <a:pt x="406829" y="308511"/>
                  </a:lnTo>
                  <a:lnTo>
                    <a:pt x="422961" y="263393"/>
                  </a:lnTo>
                  <a:lnTo>
                    <a:pt x="428625" y="214249"/>
                  </a:lnTo>
                  <a:lnTo>
                    <a:pt x="422961" y="165111"/>
                  </a:lnTo>
                  <a:lnTo>
                    <a:pt x="406829" y="120011"/>
                  </a:lnTo>
                  <a:lnTo>
                    <a:pt x="381518" y="80231"/>
                  </a:lnTo>
                  <a:lnTo>
                    <a:pt x="348316" y="47056"/>
                  </a:lnTo>
                  <a:lnTo>
                    <a:pt x="308511" y="21769"/>
                  </a:lnTo>
                  <a:lnTo>
                    <a:pt x="263393" y="5656"/>
                  </a:lnTo>
                  <a:lnTo>
                    <a:pt x="2142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57876" y="2286000"/>
              <a:ext cx="428625" cy="428625"/>
            </a:xfrm>
            <a:custGeom>
              <a:avLst/>
              <a:gdLst/>
              <a:ahLst/>
              <a:cxnLst/>
              <a:rect l="l" t="t" r="r" b="b"/>
              <a:pathLst>
                <a:path w="428625" h="428625">
                  <a:moveTo>
                    <a:pt x="0" y="214249"/>
                  </a:moveTo>
                  <a:lnTo>
                    <a:pt x="5656" y="165111"/>
                  </a:lnTo>
                  <a:lnTo>
                    <a:pt x="21769" y="120011"/>
                  </a:lnTo>
                  <a:lnTo>
                    <a:pt x="47056" y="80231"/>
                  </a:lnTo>
                  <a:lnTo>
                    <a:pt x="80231" y="47056"/>
                  </a:lnTo>
                  <a:lnTo>
                    <a:pt x="120011" y="21769"/>
                  </a:lnTo>
                  <a:lnTo>
                    <a:pt x="165111" y="5656"/>
                  </a:lnTo>
                  <a:lnTo>
                    <a:pt x="214249" y="0"/>
                  </a:lnTo>
                  <a:lnTo>
                    <a:pt x="263393" y="5656"/>
                  </a:lnTo>
                  <a:lnTo>
                    <a:pt x="308511" y="21769"/>
                  </a:lnTo>
                  <a:lnTo>
                    <a:pt x="348316" y="47056"/>
                  </a:lnTo>
                  <a:lnTo>
                    <a:pt x="381518" y="80231"/>
                  </a:lnTo>
                  <a:lnTo>
                    <a:pt x="406829" y="120011"/>
                  </a:lnTo>
                  <a:lnTo>
                    <a:pt x="422961" y="165111"/>
                  </a:lnTo>
                  <a:lnTo>
                    <a:pt x="428625" y="214249"/>
                  </a:lnTo>
                  <a:lnTo>
                    <a:pt x="422961" y="263393"/>
                  </a:lnTo>
                  <a:lnTo>
                    <a:pt x="406829" y="308511"/>
                  </a:lnTo>
                  <a:lnTo>
                    <a:pt x="381518" y="348316"/>
                  </a:lnTo>
                  <a:lnTo>
                    <a:pt x="348316" y="381518"/>
                  </a:lnTo>
                  <a:lnTo>
                    <a:pt x="308511" y="406829"/>
                  </a:lnTo>
                  <a:lnTo>
                    <a:pt x="263393" y="422961"/>
                  </a:lnTo>
                  <a:lnTo>
                    <a:pt x="214249" y="428625"/>
                  </a:lnTo>
                  <a:lnTo>
                    <a:pt x="165111" y="422961"/>
                  </a:lnTo>
                  <a:lnTo>
                    <a:pt x="120011" y="406829"/>
                  </a:lnTo>
                  <a:lnTo>
                    <a:pt x="80231" y="381518"/>
                  </a:lnTo>
                  <a:lnTo>
                    <a:pt x="47056" y="348316"/>
                  </a:lnTo>
                  <a:lnTo>
                    <a:pt x="21769" y="308511"/>
                  </a:lnTo>
                  <a:lnTo>
                    <a:pt x="5656" y="263393"/>
                  </a:lnTo>
                  <a:lnTo>
                    <a:pt x="0" y="214249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501259" y="2336165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845425" y="3201923"/>
            <a:ext cx="454025" cy="454659"/>
            <a:chOff x="7845425" y="3201923"/>
            <a:chExt cx="454025" cy="454659"/>
          </a:xfrm>
        </p:grpSpPr>
        <p:sp>
          <p:nvSpPr>
            <p:cNvPr id="14" name="object 14"/>
            <p:cNvSpPr/>
            <p:nvPr/>
          </p:nvSpPr>
          <p:spPr>
            <a:xfrm>
              <a:off x="7858125" y="3214623"/>
              <a:ext cx="428625" cy="429259"/>
            </a:xfrm>
            <a:custGeom>
              <a:avLst/>
              <a:gdLst/>
              <a:ahLst/>
              <a:cxnLst/>
              <a:rect l="l" t="t" r="r" b="b"/>
              <a:pathLst>
                <a:path w="428625" h="429260">
                  <a:moveTo>
                    <a:pt x="214375" y="0"/>
                  </a:moveTo>
                  <a:lnTo>
                    <a:pt x="165231" y="5663"/>
                  </a:lnTo>
                  <a:lnTo>
                    <a:pt x="120113" y="21795"/>
                  </a:lnTo>
                  <a:lnTo>
                    <a:pt x="80308" y="47106"/>
                  </a:lnTo>
                  <a:lnTo>
                    <a:pt x="47106" y="80308"/>
                  </a:lnTo>
                  <a:lnTo>
                    <a:pt x="21795" y="120113"/>
                  </a:lnTo>
                  <a:lnTo>
                    <a:pt x="5663" y="165231"/>
                  </a:lnTo>
                  <a:lnTo>
                    <a:pt x="0" y="214375"/>
                  </a:lnTo>
                  <a:lnTo>
                    <a:pt x="5663" y="263520"/>
                  </a:lnTo>
                  <a:lnTo>
                    <a:pt x="21795" y="308638"/>
                  </a:lnTo>
                  <a:lnTo>
                    <a:pt x="47106" y="348443"/>
                  </a:lnTo>
                  <a:lnTo>
                    <a:pt x="80308" y="381645"/>
                  </a:lnTo>
                  <a:lnTo>
                    <a:pt x="120113" y="406956"/>
                  </a:lnTo>
                  <a:lnTo>
                    <a:pt x="165231" y="423088"/>
                  </a:lnTo>
                  <a:lnTo>
                    <a:pt x="214375" y="428751"/>
                  </a:lnTo>
                  <a:lnTo>
                    <a:pt x="263513" y="423088"/>
                  </a:lnTo>
                  <a:lnTo>
                    <a:pt x="308613" y="406956"/>
                  </a:lnTo>
                  <a:lnTo>
                    <a:pt x="348393" y="381645"/>
                  </a:lnTo>
                  <a:lnTo>
                    <a:pt x="381568" y="348443"/>
                  </a:lnTo>
                  <a:lnTo>
                    <a:pt x="406855" y="308638"/>
                  </a:lnTo>
                  <a:lnTo>
                    <a:pt x="422968" y="263520"/>
                  </a:lnTo>
                  <a:lnTo>
                    <a:pt x="428625" y="214375"/>
                  </a:lnTo>
                  <a:lnTo>
                    <a:pt x="422968" y="165231"/>
                  </a:lnTo>
                  <a:lnTo>
                    <a:pt x="406855" y="120113"/>
                  </a:lnTo>
                  <a:lnTo>
                    <a:pt x="381568" y="80308"/>
                  </a:lnTo>
                  <a:lnTo>
                    <a:pt x="348393" y="47106"/>
                  </a:lnTo>
                  <a:lnTo>
                    <a:pt x="308613" y="21795"/>
                  </a:lnTo>
                  <a:lnTo>
                    <a:pt x="263513" y="5663"/>
                  </a:lnTo>
                  <a:lnTo>
                    <a:pt x="2143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858125" y="3214623"/>
              <a:ext cx="428625" cy="429259"/>
            </a:xfrm>
            <a:custGeom>
              <a:avLst/>
              <a:gdLst/>
              <a:ahLst/>
              <a:cxnLst/>
              <a:rect l="l" t="t" r="r" b="b"/>
              <a:pathLst>
                <a:path w="428625" h="429260">
                  <a:moveTo>
                    <a:pt x="0" y="214375"/>
                  </a:moveTo>
                  <a:lnTo>
                    <a:pt x="5663" y="165231"/>
                  </a:lnTo>
                  <a:lnTo>
                    <a:pt x="21795" y="120113"/>
                  </a:lnTo>
                  <a:lnTo>
                    <a:pt x="47106" y="80308"/>
                  </a:lnTo>
                  <a:lnTo>
                    <a:pt x="80308" y="47106"/>
                  </a:lnTo>
                  <a:lnTo>
                    <a:pt x="120113" y="21795"/>
                  </a:lnTo>
                  <a:lnTo>
                    <a:pt x="165231" y="5663"/>
                  </a:lnTo>
                  <a:lnTo>
                    <a:pt x="214375" y="0"/>
                  </a:lnTo>
                  <a:lnTo>
                    <a:pt x="263513" y="5663"/>
                  </a:lnTo>
                  <a:lnTo>
                    <a:pt x="308613" y="21795"/>
                  </a:lnTo>
                  <a:lnTo>
                    <a:pt x="348393" y="47106"/>
                  </a:lnTo>
                  <a:lnTo>
                    <a:pt x="381568" y="80308"/>
                  </a:lnTo>
                  <a:lnTo>
                    <a:pt x="406855" y="120113"/>
                  </a:lnTo>
                  <a:lnTo>
                    <a:pt x="422968" y="165231"/>
                  </a:lnTo>
                  <a:lnTo>
                    <a:pt x="428625" y="214375"/>
                  </a:lnTo>
                  <a:lnTo>
                    <a:pt x="422968" y="263520"/>
                  </a:lnTo>
                  <a:lnTo>
                    <a:pt x="406855" y="308638"/>
                  </a:lnTo>
                  <a:lnTo>
                    <a:pt x="381568" y="348443"/>
                  </a:lnTo>
                  <a:lnTo>
                    <a:pt x="348393" y="381645"/>
                  </a:lnTo>
                  <a:lnTo>
                    <a:pt x="308613" y="406956"/>
                  </a:lnTo>
                  <a:lnTo>
                    <a:pt x="263513" y="423088"/>
                  </a:lnTo>
                  <a:lnTo>
                    <a:pt x="214375" y="428751"/>
                  </a:lnTo>
                  <a:lnTo>
                    <a:pt x="165231" y="423088"/>
                  </a:lnTo>
                  <a:lnTo>
                    <a:pt x="120113" y="406956"/>
                  </a:lnTo>
                  <a:lnTo>
                    <a:pt x="80308" y="381645"/>
                  </a:lnTo>
                  <a:lnTo>
                    <a:pt x="47106" y="348443"/>
                  </a:lnTo>
                  <a:lnTo>
                    <a:pt x="21795" y="308638"/>
                  </a:lnTo>
                  <a:lnTo>
                    <a:pt x="5663" y="263520"/>
                  </a:lnTo>
                  <a:lnTo>
                    <a:pt x="0" y="214375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002269" y="3265170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630926" y="3931030"/>
            <a:ext cx="454025" cy="454025"/>
            <a:chOff x="5630926" y="3931030"/>
            <a:chExt cx="454025" cy="454025"/>
          </a:xfrm>
        </p:grpSpPr>
        <p:sp>
          <p:nvSpPr>
            <p:cNvPr id="18" name="object 18"/>
            <p:cNvSpPr/>
            <p:nvPr/>
          </p:nvSpPr>
          <p:spPr>
            <a:xfrm>
              <a:off x="5643626" y="3943730"/>
              <a:ext cx="428625" cy="428625"/>
            </a:xfrm>
            <a:custGeom>
              <a:avLst/>
              <a:gdLst/>
              <a:ahLst/>
              <a:cxnLst/>
              <a:rect l="l" t="t" r="r" b="b"/>
              <a:pathLst>
                <a:path w="428625" h="428625">
                  <a:moveTo>
                    <a:pt x="214249" y="0"/>
                  </a:moveTo>
                  <a:lnTo>
                    <a:pt x="165111" y="5663"/>
                  </a:lnTo>
                  <a:lnTo>
                    <a:pt x="120011" y="21795"/>
                  </a:lnTo>
                  <a:lnTo>
                    <a:pt x="80231" y="47106"/>
                  </a:lnTo>
                  <a:lnTo>
                    <a:pt x="47056" y="80308"/>
                  </a:lnTo>
                  <a:lnTo>
                    <a:pt x="21769" y="120113"/>
                  </a:lnTo>
                  <a:lnTo>
                    <a:pt x="5656" y="165231"/>
                  </a:lnTo>
                  <a:lnTo>
                    <a:pt x="0" y="214376"/>
                  </a:lnTo>
                  <a:lnTo>
                    <a:pt x="5656" y="263513"/>
                  </a:lnTo>
                  <a:lnTo>
                    <a:pt x="21769" y="308613"/>
                  </a:lnTo>
                  <a:lnTo>
                    <a:pt x="47056" y="348393"/>
                  </a:lnTo>
                  <a:lnTo>
                    <a:pt x="80231" y="381568"/>
                  </a:lnTo>
                  <a:lnTo>
                    <a:pt x="120011" y="406855"/>
                  </a:lnTo>
                  <a:lnTo>
                    <a:pt x="165111" y="422968"/>
                  </a:lnTo>
                  <a:lnTo>
                    <a:pt x="214249" y="428625"/>
                  </a:lnTo>
                  <a:lnTo>
                    <a:pt x="263393" y="422968"/>
                  </a:lnTo>
                  <a:lnTo>
                    <a:pt x="308511" y="406855"/>
                  </a:lnTo>
                  <a:lnTo>
                    <a:pt x="348316" y="381568"/>
                  </a:lnTo>
                  <a:lnTo>
                    <a:pt x="381518" y="348393"/>
                  </a:lnTo>
                  <a:lnTo>
                    <a:pt x="406829" y="308613"/>
                  </a:lnTo>
                  <a:lnTo>
                    <a:pt x="422961" y="263513"/>
                  </a:lnTo>
                  <a:lnTo>
                    <a:pt x="428625" y="214376"/>
                  </a:lnTo>
                  <a:lnTo>
                    <a:pt x="422961" y="165231"/>
                  </a:lnTo>
                  <a:lnTo>
                    <a:pt x="406829" y="120113"/>
                  </a:lnTo>
                  <a:lnTo>
                    <a:pt x="381518" y="80308"/>
                  </a:lnTo>
                  <a:lnTo>
                    <a:pt x="348316" y="47106"/>
                  </a:lnTo>
                  <a:lnTo>
                    <a:pt x="308511" y="21795"/>
                  </a:lnTo>
                  <a:lnTo>
                    <a:pt x="263393" y="5663"/>
                  </a:lnTo>
                  <a:lnTo>
                    <a:pt x="2142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43626" y="3943730"/>
              <a:ext cx="428625" cy="428625"/>
            </a:xfrm>
            <a:custGeom>
              <a:avLst/>
              <a:gdLst/>
              <a:ahLst/>
              <a:cxnLst/>
              <a:rect l="l" t="t" r="r" b="b"/>
              <a:pathLst>
                <a:path w="428625" h="428625">
                  <a:moveTo>
                    <a:pt x="0" y="214376"/>
                  </a:moveTo>
                  <a:lnTo>
                    <a:pt x="5656" y="165231"/>
                  </a:lnTo>
                  <a:lnTo>
                    <a:pt x="21769" y="120113"/>
                  </a:lnTo>
                  <a:lnTo>
                    <a:pt x="47056" y="80308"/>
                  </a:lnTo>
                  <a:lnTo>
                    <a:pt x="80231" y="47106"/>
                  </a:lnTo>
                  <a:lnTo>
                    <a:pt x="120011" y="21795"/>
                  </a:lnTo>
                  <a:lnTo>
                    <a:pt x="165111" y="5663"/>
                  </a:lnTo>
                  <a:lnTo>
                    <a:pt x="214249" y="0"/>
                  </a:lnTo>
                  <a:lnTo>
                    <a:pt x="263393" y="5663"/>
                  </a:lnTo>
                  <a:lnTo>
                    <a:pt x="308511" y="21795"/>
                  </a:lnTo>
                  <a:lnTo>
                    <a:pt x="348316" y="47106"/>
                  </a:lnTo>
                  <a:lnTo>
                    <a:pt x="381518" y="80308"/>
                  </a:lnTo>
                  <a:lnTo>
                    <a:pt x="406829" y="120113"/>
                  </a:lnTo>
                  <a:lnTo>
                    <a:pt x="422961" y="165231"/>
                  </a:lnTo>
                  <a:lnTo>
                    <a:pt x="428625" y="214376"/>
                  </a:lnTo>
                  <a:lnTo>
                    <a:pt x="422961" y="263513"/>
                  </a:lnTo>
                  <a:lnTo>
                    <a:pt x="406829" y="308613"/>
                  </a:lnTo>
                  <a:lnTo>
                    <a:pt x="381518" y="348393"/>
                  </a:lnTo>
                  <a:lnTo>
                    <a:pt x="348316" y="381568"/>
                  </a:lnTo>
                  <a:lnTo>
                    <a:pt x="308511" y="406855"/>
                  </a:lnTo>
                  <a:lnTo>
                    <a:pt x="263393" y="422968"/>
                  </a:lnTo>
                  <a:lnTo>
                    <a:pt x="214249" y="428625"/>
                  </a:lnTo>
                  <a:lnTo>
                    <a:pt x="165111" y="422968"/>
                  </a:lnTo>
                  <a:lnTo>
                    <a:pt x="120011" y="406855"/>
                  </a:lnTo>
                  <a:lnTo>
                    <a:pt x="80231" y="381568"/>
                  </a:lnTo>
                  <a:lnTo>
                    <a:pt x="47056" y="348393"/>
                  </a:lnTo>
                  <a:lnTo>
                    <a:pt x="21769" y="308613"/>
                  </a:lnTo>
                  <a:lnTo>
                    <a:pt x="5656" y="263513"/>
                  </a:lnTo>
                  <a:lnTo>
                    <a:pt x="0" y="214376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787009" y="3994467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988300" y="3844925"/>
            <a:ext cx="454025" cy="454025"/>
            <a:chOff x="7988300" y="3844925"/>
            <a:chExt cx="454025" cy="454025"/>
          </a:xfrm>
        </p:grpSpPr>
        <p:sp>
          <p:nvSpPr>
            <p:cNvPr id="22" name="object 22"/>
            <p:cNvSpPr/>
            <p:nvPr/>
          </p:nvSpPr>
          <p:spPr>
            <a:xfrm>
              <a:off x="8001000" y="3857625"/>
              <a:ext cx="428625" cy="428625"/>
            </a:xfrm>
            <a:custGeom>
              <a:avLst/>
              <a:gdLst/>
              <a:ahLst/>
              <a:cxnLst/>
              <a:rect l="l" t="t" r="r" b="b"/>
              <a:pathLst>
                <a:path w="428625" h="428625">
                  <a:moveTo>
                    <a:pt x="214375" y="0"/>
                  </a:moveTo>
                  <a:lnTo>
                    <a:pt x="165231" y="5663"/>
                  </a:lnTo>
                  <a:lnTo>
                    <a:pt x="120113" y="21795"/>
                  </a:lnTo>
                  <a:lnTo>
                    <a:pt x="80308" y="47106"/>
                  </a:lnTo>
                  <a:lnTo>
                    <a:pt x="47106" y="80308"/>
                  </a:lnTo>
                  <a:lnTo>
                    <a:pt x="21795" y="120113"/>
                  </a:lnTo>
                  <a:lnTo>
                    <a:pt x="5663" y="165231"/>
                  </a:lnTo>
                  <a:lnTo>
                    <a:pt x="0" y="214375"/>
                  </a:lnTo>
                  <a:lnTo>
                    <a:pt x="5663" y="263513"/>
                  </a:lnTo>
                  <a:lnTo>
                    <a:pt x="21795" y="308613"/>
                  </a:lnTo>
                  <a:lnTo>
                    <a:pt x="47106" y="348393"/>
                  </a:lnTo>
                  <a:lnTo>
                    <a:pt x="80308" y="381568"/>
                  </a:lnTo>
                  <a:lnTo>
                    <a:pt x="120113" y="406855"/>
                  </a:lnTo>
                  <a:lnTo>
                    <a:pt x="165231" y="422968"/>
                  </a:lnTo>
                  <a:lnTo>
                    <a:pt x="214375" y="428625"/>
                  </a:lnTo>
                  <a:lnTo>
                    <a:pt x="263513" y="422968"/>
                  </a:lnTo>
                  <a:lnTo>
                    <a:pt x="308613" y="406855"/>
                  </a:lnTo>
                  <a:lnTo>
                    <a:pt x="348393" y="381568"/>
                  </a:lnTo>
                  <a:lnTo>
                    <a:pt x="381568" y="348393"/>
                  </a:lnTo>
                  <a:lnTo>
                    <a:pt x="406855" y="308613"/>
                  </a:lnTo>
                  <a:lnTo>
                    <a:pt x="422968" y="263513"/>
                  </a:lnTo>
                  <a:lnTo>
                    <a:pt x="428625" y="214375"/>
                  </a:lnTo>
                  <a:lnTo>
                    <a:pt x="422968" y="165231"/>
                  </a:lnTo>
                  <a:lnTo>
                    <a:pt x="406855" y="120113"/>
                  </a:lnTo>
                  <a:lnTo>
                    <a:pt x="381568" y="80308"/>
                  </a:lnTo>
                  <a:lnTo>
                    <a:pt x="348393" y="47106"/>
                  </a:lnTo>
                  <a:lnTo>
                    <a:pt x="308613" y="21795"/>
                  </a:lnTo>
                  <a:lnTo>
                    <a:pt x="263513" y="5663"/>
                  </a:lnTo>
                  <a:lnTo>
                    <a:pt x="2143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001000" y="3857625"/>
              <a:ext cx="428625" cy="428625"/>
            </a:xfrm>
            <a:custGeom>
              <a:avLst/>
              <a:gdLst/>
              <a:ahLst/>
              <a:cxnLst/>
              <a:rect l="l" t="t" r="r" b="b"/>
              <a:pathLst>
                <a:path w="428625" h="428625">
                  <a:moveTo>
                    <a:pt x="0" y="214375"/>
                  </a:moveTo>
                  <a:lnTo>
                    <a:pt x="5663" y="165231"/>
                  </a:lnTo>
                  <a:lnTo>
                    <a:pt x="21795" y="120113"/>
                  </a:lnTo>
                  <a:lnTo>
                    <a:pt x="47106" y="80308"/>
                  </a:lnTo>
                  <a:lnTo>
                    <a:pt x="80308" y="47106"/>
                  </a:lnTo>
                  <a:lnTo>
                    <a:pt x="120113" y="21795"/>
                  </a:lnTo>
                  <a:lnTo>
                    <a:pt x="165231" y="5663"/>
                  </a:lnTo>
                  <a:lnTo>
                    <a:pt x="214375" y="0"/>
                  </a:lnTo>
                  <a:lnTo>
                    <a:pt x="263513" y="5663"/>
                  </a:lnTo>
                  <a:lnTo>
                    <a:pt x="308613" y="21795"/>
                  </a:lnTo>
                  <a:lnTo>
                    <a:pt x="348393" y="47106"/>
                  </a:lnTo>
                  <a:lnTo>
                    <a:pt x="381568" y="80308"/>
                  </a:lnTo>
                  <a:lnTo>
                    <a:pt x="406855" y="120113"/>
                  </a:lnTo>
                  <a:lnTo>
                    <a:pt x="422968" y="165231"/>
                  </a:lnTo>
                  <a:lnTo>
                    <a:pt x="428625" y="214375"/>
                  </a:lnTo>
                  <a:lnTo>
                    <a:pt x="422968" y="263513"/>
                  </a:lnTo>
                  <a:lnTo>
                    <a:pt x="406855" y="308613"/>
                  </a:lnTo>
                  <a:lnTo>
                    <a:pt x="381568" y="348393"/>
                  </a:lnTo>
                  <a:lnTo>
                    <a:pt x="348393" y="381568"/>
                  </a:lnTo>
                  <a:lnTo>
                    <a:pt x="308613" y="406855"/>
                  </a:lnTo>
                  <a:lnTo>
                    <a:pt x="263513" y="422968"/>
                  </a:lnTo>
                  <a:lnTo>
                    <a:pt x="214375" y="428625"/>
                  </a:lnTo>
                  <a:lnTo>
                    <a:pt x="165231" y="422968"/>
                  </a:lnTo>
                  <a:lnTo>
                    <a:pt x="120113" y="406855"/>
                  </a:lnTo>
                  <a:lnTo>
                    <a:pt x="80308" y="381568"/>
                  </a:lnTo>
                  <a:lnTo>
                    <a:pt x="47106" y="348393"/>
                  </a:lnTo>
                  <a:lnTo>
                    <a:pt x="21795" y="308613"/>
                  </a:lnTo>
                  <a:lnTo>
                    <a:pt x="5663" y="263513"/>
                  </a:lnTo>
                  <a:lnTo>
                    <a:pt x="0" y="214375"/>
                  </a:lnTo>
                  <a:close/>
                </a:path>
              </a:pathLst>
            </a:custGeom>
            <a:ln w="254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8145144" y="3908425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8059801" y="4630801"/>
            <a:ext cx="454025" cy="454025"/>
            <a:chOff x="8059801" y="4630801"/>
            <a:chExt cx="454025" cy="454025"/>
          </a:xfrm>
        </p:grpSpPr>
        <p:sp>
          <p:nvSpPr>
            <p:cNvPr id="26" name="object 26"/>
            <p:cNvSpPr/>
            <p:nvPr/>
          </p:nvSpPr>
          <p:spPr>
            <a:xfrm>
              <a:off x="8072501" y="4643501"/>
              <a:ext cx="428625" cy="428625"/>
            </a:xfrm>
            <a:custGeom>
              <a:avLst/>
              <a:gdLst/>
              <a:ahLst/>
              <a:cxnLst/>
              <a:rect l="l" t="t" r="r" b="b"/>
              <a:pathLst>
                <a:path w="428625" h="428625">
                  <a:moveTo>
                    <a:pt x="214249" y="0"/>
                  </a:moveTo>
                  <a:lnTo>
                    <a:pt x="165111" y="5656"/>
                  </a:lnTo>
                  <a:lnTo>
                    <a:pt x="120011" y="21769"/>
                  </a:lnTo>
                  <a:lnTo>
                    <a:pt x="80231" y="47056"/>
                  </a:lnTo>
                  <a:lnTo>
                    <a:pt x="47056" y="80231"/>
                  </a:lnTo>
                  <a:lnTo>
                    <a:pt x="21769" y="120011"/>
                  </a:lnTo>
                  <a:lnTo>
                    <a:pt x="5656" y="165111"/>
                  </a:lnTo>
                  <a:lnTo>
                    <a:pt x="0" y="214249"/>
                  </a:lnTo>
                  <a:lnTo>
                    <a:pt x="5656" y="263393"/>
                  </a:lnTo>
                  <a:lnTo>
                    <a:pt x="21769" y="308511"/>
                  </a:lnTo>
                  <a:lnTo>
                    <a:pt x="47056" y="348316"/>
                  </a:lnTo>
                  <a:lnTo>
                    <a:pt x="80231" y="381518"/>
                  </a:lnTo>
                  <a:lnTo>
                    <a:pt x="120011" y="406829"/>
                  </a:lnTo>
                  <a:lnTo>
                    <a:pt x="165111" y="422961"/>
                  </a:lnTo>
                  <a:lnTo>
                    <a:pt x="214249" y="428625"/>
                  </a:lnTo>
                  <a:lnTo>
                    <a:pt x="263393" y="422961"/>
                  </a:lnTo>
                  <a:lnTo>
                    <a:pt x="308511" y="406829"/>
                  </a:lnTo>
                  <a:lnTo>
                    <a:pt x="348316" y="381518"/>
                  </a:lnTo>
                  <a:lnTo>
                    <a:pt x="381518" y="348316"/>
                  </a:lnTo>
                  <a:lnTo>
                    <a:pt x="406829" y="308511"/>
                  </a:lnTo>
                  <a:lnTo>
                    <a:pt x="422961" y="263393"/>
                  </a:lnTo>
                  <a:lnTo>
                    <a:pt x="428625" y="214249"/>
                  </a:lnTo>
                  <a:lnTo>
                    <a:pt x="422961" y="165111"/>
                  </a:lnTo>
                  <a:lnTo>
                    <a:pt x="406829" y="120011"/>
                  </a:lnTo>
                  <a:lnTo>
                    <a:pt x="381518" y="80231"/>
                  </a:lnTo>
                  <a:lnTo>
                    <a:pt x="348316" y="47056"/>
                  </a:lnTo>
                  <a:lnTo>
                    <a:pt x="308511" y="21769"/>
                  </a:lnTo>
                  <a:lnTo>
                    <a:pt x="263393" y="5656"/>
                  </a:lnTo>
                  <a:lnTo>
                    <a:pt x="2142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072501" y="4643501"/>
              <a:ext cx="428625" cy="428625"/>
            </a:xfrm>
            <a:custGeom>
              <a:avLst/>
              <a:gdLst/>
              <a:ahLst/>
              <a:cxnLst/>
              <a:rect l="l" t="t" r="r" b="b"/>
              <a:pathLst>
                <a:path w="428625" h="428625">
                  <a:moveTo>
                    <a:pt x="0" y="214249"/>
                  </a:moveTo>
                  <a:lnTo>
                    <a:pt x="5656" y="165111"/>
                  </a:lnTo>
                  <a:lnTo>
                    <a:pt x="21769" y="120011"/>
                  </a:lnTo>
                  <a:lnTo>
                    <a:pt x="47056" y="80231"/>
                  </a:lnTo>
                  <a:lnTo>
                    <a:pt x="80231" y="47056"/>
                  </a:lnTo>
                  <a:lnTo>
                    <a:pt x="120011" y="21769"/>
                  </a:lnTo>
                  <a:lnTo>
                    <a:pt x="165111" y="5656"/>
                  </a:lnTo>
                  <a:lnTo>
                    <a:pt x="214249" y="0"/>
                  </a:lnTo>
                  <a:lnTo>
                    <a:pt x="263393" y="5656"/>
                  </a:lnTo>
                  <a:lnTo>
                    <a:pt x="308511" y="21769"/>
                  </a:lnTo>
                  <a:lnTo>
                    <a:pt x="348316" y="47056"/>
                  </a:lnTo>
                  <a:lnTo>
                    <a:pt x="381518" y="80231"/>
                  </a:lnTo>
                  <a:lnTo>
                    <a:pt x="406829" y="120011"/>
                  </a:lnTo>
                  <a:lnTo>
                    <a:pt x="422961" y="165111"/>
                  </a:lnTo>
                  <a:lnTo>
                    <a:pt x="428625" y="214249"/>
                  </a:lnTo>
                  <a:lnTo>
                    <a:pt x="422961" y="263393"/>
                  </a:lnTo>
                  <a:lnTo>
                    <a:pt x="406829" y="308511"/>
                  </a:lnTo>
                  <a:lnTo>
                    <a:pt x="381518" y="348316"/>
                  </a:lnTo>
                  <a:lnTo>
                    <a:pt x="348316" y="381518"/>
                  </a:lnTo>
                  <a:lnTo>
                    <a:pt x="308511" y="406829"/>
                  </a:lnTo>
                  <a:lnTo>
                    <a:pt x="263393" y="422961"/>
                  </a:lnTo>
                  <a:lnTo>
                    <a:pt x="214249" y="428625"/>
                  </a:lnTo>
                  <a:lnTo>
                    <a:pt x="165111" y="422961"/>
                  </a:lnTo>
                  <a:lnTo>
                    <a:pt x="120011" y="406829"/>
                  </a:lnTo>
                  <a:lnTo>
                    <a:pt x="80231" y="381518"/>
                  </a:lnTo>
                  <a:lnTo>
                    <a:pt x="47056" y="348316"/>
                  </a:lnTo>
                  <a:lnTo>
                    <a:pt x="21769" y="308511"/>
                  </a:lnTo>
                  <a:lnTo>
                    <a:pt x="5656" y="263393"/>
                  </a:lnTo>
                  <a:lnTo>
                    <a:pt x="0" y="214249"/>
                  </a:lnTo>
                  <a:close/>
                </a:path>
              </a:pathLst>
            </a:custGeom>
            <a:ln w="254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8216900" y="4694554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7774051" y="5059426"/>
            <a:ext cx="454025" cy="454025"/>
            <a:chOff x="7774051" y="5059426"/>
            <a:chExt cx="454025" cy="454025"/>
          </a:xfrm>
        </p:grpSpPr>
        <p:sp>
          <p:nvSpPr>
            <p:cNvPr id="30" name="object 30"/>
            <p:cNvSpPr/>
            <p:nvPr/>
          </p:nvSpPr>
          <p:spPr>
            <a:xfrm>
              <a:off x="7786751" y="5072126"/>
              <a:ext cx="428625" cy="428625"/>
            </a:xfrm>
            <a:custGeom>
              <a:avLst/>
              <a:gdLst/>
              <a:ahLst/>
              <a:cxnLst/>
              <a:rect l="l" t="t" r="r" b="b"/>
              <a:pathLst>
                <a:path w="428625" h="428625">
                  <a:moveTo>
                    <a:pt x="214249" y="0"/>
                  </a:moveTo>
                  <a:lnTo>
                    <a:pt x="165111" y="5656"/>
                  </a:lnTo>
                  <a:lnTo>
                    <a:pt x="120011" y="21769"/>
                  </a:lnTo>
                  <a:lnTo>
                    <a:pt x="80231" y="47056"/>
                  </a:lnTo>
                  <a:lnTo>
                    <a:pt x="47056" y="80231"/>
                  </a:lnTo>
                  <a:lnTo>
                    <a:pt x="21769" y="120011"/>
                  </a:lnTo>
                  <a:lnTo>
                    <a:pt x="5656" y="165111"/>
                  </a:lnTo>
                  <a:lnTo>
                    <a:pt x="0" y="214249"/>
                  </a:lnTo>
                  <a:lnTo>
                    <a:pt x="5656" y="263393"/>
                  </a:lnTo>
                  <a:lnTo>
                    <a:pt x="21769" y="308511"/>
                  </a:lnTo>
                  <a:lnTo>
                    <a:pt x="47056" y="348316"/>
                  </a:lnTo>
                  <a:lnTo>
                    <a:pt x="80231" y="381518"/>
                  </a:lnTo>
                  <a:lnTo>
                    <a:pt x="120011" y="406829"/>
                  </a:lnTo>
                  <a:lnTo>
                    <a:pt x="165111" y="422961"/>
                  </a:lnTo>
                  <a:lnTo>
                    <a:pt x="214249" y="428625"/>
                  </a:lnTo>
                  <a:lnTo>
                    <a:pt x="263393" y="422961"/>
                  </a:lnTo>
                  <a:lnTo>
                    <a:pt x="308511" y="406829"/>
                  </a:lnTo>
                  <a:lnTo>
                    <a:pt x="348316" y="381518"/>
                  </a:lnTo>
                  <a:lnTo>
                    <a:pt x="381518" y="348316"/>
                  </a:lnTo>
                  <a:lnTo>
                    <a:pt x="406829" y="308511"/>
                  </a:lnTo>
                  <a:lnTo>
                    <a:pt x="422961" y="263393"/>
                  </a:lnTo>
                  <a:lnTo>
                    <a:pt x="428625" y="214249"/>
                  </a:lnTo>
                  <a:lnTo>
                    <a:pt x="422961" y="165111"/>
                  </a:lnTo>
                  <a:lnTo>
                    <a:pt x="406829" y="120011"/>
                  </a:lnTo>
                  <a:lnTo>
                    <a:pt x="381518" y="80231"/>
                  </a:lnTo>
                  <a:lnTo>
                    <a:pt x="348316" y="47056"/>
                  </a:lnTo>
                  <a:lnTo>
                    <a:pt x="308511" y="21769"/>
                  </a:lnTo>
                  <a:lnTo>
                    <a:pt x="263393" y="5656"/>
                  </a:lnTo>
                  <a:lnTo>
                    <a:pt x="2142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786751" y="5072126"/>
              <a:ext cx="428625" cy="428625"/>
            </a:xfrm>
            <a:custGeom>
              <a:avLst/>
              <a:gdLst/>
              <a:ahLst/>
              <a:cxnLst/>
              <a:rect l="l" t="t" r="r" b="b"/>
              <a:pathLst>
                <a:path w="428625" h="428625">
                  <a:moveTo>
                    <a:pt x="0" y="214249"/>
                  </a:moveTo>
                  <a:lnTo>
                    <a:pt x="5656" y="165111"/>
                  </a:lnTo>
                  <a:lnTo>
                    <a:pt x="21769" y="120011"/>
                  </a:lnTo>
                  <a:lnTo>
                    <a:pt x="47056" y="80231"/>
                  </a:lnTo>
                  <a:lnTo>
                    <a:pt x="80231" y="47056"/>
                  </a:lnTo>
                  <a:lnTo>
                    <a:pt x="120011" y="21769"/>
                  </a:lnTo>
                  <a:lnTo>
                    <a:pt x="165111" y="5656"/>
                  </a:lnTo>
                  <a:lnTo>
                    <a:pt x="214249" y="0"/>
                  </a:lnTo>
                  <a:lnTo>
                    <a:pt x="263393" y="5656"/>
                  </a:lnTo>
                  <a:lnTo>
                    <a:pt x="308511" y="21769"/>
                  </a:lnTo>
                  <a:lnTo>
                    <a:pt x="348316" y="47056"/>
                  </a:lnTo>
                  <a:lnTo>
                    <a:pt x="381518" y="80231"/>
                  </a:lnTo>
                  <a:lnTo>
                    <a:pt x="406829" y="120011"/>
                  </a:lnTo>
                  <a:lnTo>
                    <a:pt x="422961" y="165111"/>
                  </a:lnTo>
                  <a:lnTo>
                    <a:pt x="428625" y="214249"/>
                  </a:lnTo>
                  <a:lnTo>
                    <a:pt x="422961" y="263393"/>
                  </a:lnTo>
                  <a:lnTo>
                    <a:pt x="406829" y="308511"/>
                  </a:lnTo>
                  <a:lnTo>
                    <a:pt x="381518" y="348316"/>
                  </a:lnTo>
                  <a:lnTo>
                    <a:pt x="348316" y="381518"/>
                  </a:lnTo>
                  <a:lnTo>
                    <a:pt x="308511" y="406829"/>
                  </a:lnTo>
                  <a:lnTo>
                    <a:pt x="263393" y="422961"/>
                  </a:lnTo>
                  <a:lnTo>
                    <a:pt x="214249" y="428625"/>
                  </a:lnTo>
                  <a:lnTo>
                    <a:pt x="165111" y="422961"/>
                  </a:lnTo>
                  <a:lnTo>
                    <a:pt x="120011" y="406829"/>
                  </a:lnTo>
                  <a:lnTo>
                    <a:pt x="80231" y="381518"/>
                  </a:lnTo>
                  <a:lnTo>
                    <a:pt x="47056" y="348316"/>
                  </a:lnTo>
                  <a:lnTo>
                    <a:pt x="21769" y="308511"/>
                  </a:lnTo>
                  <a:lnTo>
                    <a:pt x="5656" y="263393"/>
                  </a:lnTo>
                  <a:lnTo>
                    <a:pt x="0" y="214249"/>
                  </a:lnTo>
                  <a:close/>
                </a:path>
              </a:pathLst>
            </a:custGeom>
            <a:ln w="254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930768" y="5123116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6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948679" y="3149600"/>
            <a:ext cx="2174240" cy="1996439"/>
            <a:chOff x="5948679" y="3149600"/>
            <a:chExt cx="2174240" cy="1996439"/>
          </a:xfrm>
        </p:grpSpPr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29779" y="3507740"/>
              <a:ext cx="919479" cy="56642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7286624" y="3635755"/>
              <a:ext cx="720090" cy="376555"/>
            </a:xfrm>
            <a:custGeom>
              <a:avLst/>
              <a:gdLst/>
              <a:ahLst/>
              <a:cxnLst/>
              <a:rect l="l" t="t" r="r" b="b"/>
              <a:pathLst>
                <a:path w="720090" h="376554">
                  <a:moveTo>
                    <a:pt x="70127" y="28459"/>
                  </a:moveTo>
                  <a:lnTo>
                    <a:pt x="45078" y="30086"/>
                  </a:lnTo>
                  <a:lnTo>
                    <a:pt x="58870" y="51211"/>
                  </a:lnTo>
                  <a:lnTo>
                    <a:pt x="708659" y="376047"/>
                  </a:lnTo>
                  <a:lnTo>
                    <a:pt x="720090" y="353441"/>
                  </a:lnTo>
                  <a:lnTo>
                    <a:pt x="70127" y="28459"/>
                  </a:lnTo>
                  <a:close/>
                </a:path>
                <a:path w="720090" h="376554">
                  <a:moveTo>
                    <a:pt x="116713" y="0"/>
                  </a:moveTo>
                  <a:lnTo>
                    <a:pt x="0" y="7493"/>
                  </a:lnTo>
                  <a:lnTo>
                    <a:pt x="64007" y="105410"/>
                  </a:lnTo>
                  <a:lnTo>
                    <a:pt x="71881" y="107061"/>
                  </a:lnTo>
                  <a:lnTo>
                    <a:pt x="83566" y="99441"/>
                  </a:lnTo>
                  <a:lnTo>
                    <a:pt x="85217" y="91567"/>
                  </a:lnTo>
                  <a:lnTo>
                    <a:pt x="58870" y="51211"/>
                  </a:lnTo>
                  <a:lnTo>
                    <a:pt x="16891" y="30226"/>
                  </a:lnTo>
                  <a:lnTo>
                    <a:pt x="28194" y="7493"/>
                  </a:lnTo>
                  <a:lnTo>
                    <a:pt x="122926" y="7493"/>
                  </a:lnTo>
                  <a:lnTo>
                    <a:pt x="122808" y="5334"/>
                  </a:lnTo>
                  <a:lnTo>
                    <a:pt x="116713" y="0"/>
                  </a:lnTo>
                  <a:close/>
                </a:path>
                <a:path w="720090" h="376554">
                  <a:moveTo>
                    <a:pt x="28194" y="7493"/>
                  </a:moveTo>
                  <a:lnTo>
                    <a:pt x="16891" y="30226"/>
                  </a:lnTo>
                  <a:lnTo>
                    <a:pt x="58870" y="51211"/>
                  </a:lnTo>
                  <a:lnTo>
                    <a:pt x="45998" y="31496"/>
                  </a:lnTo>
                  <a:lnTo>
                    <a:pt x="23368" y="31496"/>
                  </a:lnTo>
                  <a:lnTo>
                    <a:pt x="33147" y="11811"/>
                  </a:lnTo>
                  <a:lnTo>
                    <a:pt x="36830" y="11811"/>
                  </a:lnTo>
                  <a:lnTo>
                    <a:pt x="28194" y="7493"/>
                  </a:lnTo>
                  <a:close/>
                </a:path>
                <a:path w="720090" h="376554">
                  <a:moveTo>
                    <a:pt x="33147" y="11811"/>
                  </a:moveTo>
                  <a:lnTo>
                    <a:pt x="23368" y="31496"/>
                  </a:lnTo>
                  <a:lnTo>
                    <a:pt x="45078" y="30086"/>
                  </a:lnTo>
                  <a:lnTo>
                    <a:pt x="33147" y="11811"/>
                  </a:lnTo>
                  <a:close/>
                </a:path>
                <a:path w="720090" h="376554">
                  <a:moveTo>
                    <a:pt x="45078" y="30086"/>
                  </a:moveTo>
                  <a:lnTo>
                    <a:pt x="23368" y="31496"/>
                  </a:lnTo>
                  <a:lnTo>
                    <a:pt x="45998" y="31496"/>
                  </a:lnTo>
                  <a:lnTo>
                    <a:pt x="45078" y="30086"/>
                  </a:lnTo>
                  <a:close/>
                </a:path>
                <a:path w="720090" h="376554">
                  <a:moveTo>
                    <a:pt x="36830" y="11811"/>
                  </a:moveTo>
                  <a:lnTo>
                    <a:pt x="33147" y="11811"/>
                  </a:lnTo>
                  <a:lnTo>
                    <a:pt x="45078" y="30086"/>
                  </a:lnTo>
                  <a:lnTo>
                    <a:pt x="70127" y="28459"/>
                  </a:lnTo>
                  <a:lnTo>
                    <a:pt x="36830" y="11811"/>
                  </a:lnTo>
                  <a:close/>
                </a:path>
                <a:path w="720090" h="376554">
                  <a:moveTo>
                    <a:pt x="122926" y="7493"/>
                  </a:moveTo>
                  <a:lnTo>
                    <a:pt x="28194" y="7493"/>
                  </a:lnTo>
                  <a:lnTo>
                    <a:pt x="70127" y="28459"/>
                  </a:lnTo>
                  <a:lnTo>
                    <a:pt x="111378" y="25781"/>
                  </a:lnTo>
                  <a:lnTo>
                    <a:pt x="118364" y="25400"/>
                  </a:lnTo>
                  <a:lnTo>
                    <a:pt x="123698" y="19304"/>
                  </a:lnTo>
                  <a:lnTo>
                    <a:pt x="123162" y="11811"/>
                  </a:lnTo>
                  <a:lnTo>
                    <a:pt x="122926" y="7493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48679" y="3149600"/>
              <a:ext cx="993140" cy="92456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992240" y="3286125"/>
              <a:ext cx="794385" cy="723900"/>
            </a:xfrm>
            <a:custGeom>
              <a:avLst/>
              <a:gdLst/>
              <a:ahLst/>
              <a:cxnLst/>
              <a:rect l="l" t="t" r="r" b="b"/>
              <a:pathLst>
                <a:path w="794384" h="723900">
                  <a:moveTo>
                    <a:pt x="757093" y="33883"/>
                  </a:moveTo>
                  <a:lnTo>
                    <a:pt x="732371" y="39162"/>
                  </a:lnTo>
                  <a:lnTo>
                    <a:pt x="0" y="704976"/>
                  </a:lnTo>
                  <a:lnTo>
                    <a:pt x="17018" y="723773"/>
                  </a:lnTo>
                  <a:lnTo>
                    <a:pt x="749550" y="57812"/>
                  </a:lnTo>
                  <a:lnTo>
                    <a:pt x="757093" y="33883"/>
                  </a:lnTo>
                  <a:close/>
                </a:path>
                <a:path w="794384" h="723900">
                  <a:moveTo>
                    <a:pt x="792026" y="7492"/>
                  </a:moveTo>
                  <a:lnTo>
                    <a:pt x="767207" y="7492"/>
                  </a:lnTo>
                  <a:lnTo>
                    <a:pt x="784225" y="26288"/>
                  </a:lnTo>
                  <a:lnTo>
                    <a:pt x="749550" y="57812"/>
                  </a:lnTo>
                  <a:lnTo>
                    <a:pt x="737108" y="97282"/>
                  </a:lnTo>
                  <a:lnTo>
                    <a:pt x="735076" y="103886"/>
                  </a:lnTo>
                  <a:lnTo>
                    <a:pt x="738759" y="111125"/>
                  </a:lnTo>
                  <a:lnTo>
                    <a:pt x="745489" y="113157"/>
                  </a:lnTo>
                  <a:lnTo>
                    <a:pt x="752093" y="115315"/>
                  </a:lnTo>
                  <a:lnTo>
                    <a:pt x="759206" y="111505"/>
                  </a:lnTo>
                  <a:lnTo>
                    <a:pt x="761364" y="104901"/>
                  </a:lnTo>
                  <a:lnTo>
                    <a:pt x="792026" y="7492"/>
                  </a:lnTo>
                  <a:close/>
                </a:path>
                <a:path w="794384" h="723900">
                  <a:moveTo>
                    <a:pt x="772266" y="13080"/>
                  </a:moveTo>
                  <a:lnTo>
                    <a:pt x="763651" y="13080"/>
                  </a:lnTo>
                  <a:lnTo>
                    <a:pt x="778383" y="29337"/>
                  </a:lnTo>
                  <a:lnTo>
                    <a:pt x="757093" y="33883"/>
                  </a:lnTo>
                  <a:lnTo>
                    <a:pt x="749550" y="57812"/>
                  </a:lnTo>
                  <a:lnTo>
                    <a:pt x="784225" y="26288"/>
                  </a:lnTo>
                  <a:lnTo>
                    <a:pt x="772266" y="13080"/>
                  </a:lnTo>
                  <a:close/>
                </a:path>
                <a:path w="794384" h="723900">
                  <a:moveTo>
                    <a:pt x="794385" y="0"/>
                  </a:moveTo>
                  <a:lnTo>
                    <a:pt x="679958" y="24257"/>
                  </a:lnTo>
                  <a:lnTo>
                    <a:pt x="675513" y="31114"/>
                  </a:lnTo>
                  <a:lnTo>
                    <a:pt x="677037" y="37973"/>
                  </a:lnTo>
                  <a:lnTo>
                    <a:pt x="678434" y="44830"/>
                  </a:lnTo>
                  <a:lnTo>
                    <a:pt x="685164" y="49149"/>
                  </a:lnTo>
                  <a:lnTo>
                    <a:pt x="692150" y="47751"/>
                  </a:lnTo>
                  <a:lnTo>
                    <a:pt x="732371" y="39162"/>
                  </a:lnTo>
                  <a:lnTo>
                    <a:pt x="767207" y="7492"/>
                  </a:lnTo>
                  <a:lnTo>
                    <a:pt x="792026" y="7492"/>
                  </a:lnTo>
                  <a:lnTo>
                    <a:pt x="794385" y="0"/>
                  </a:lnTo>
                  <a:close/>
                </a:path>
                <a:path w="794384" h="723900">
                  <a:moveTo>
                    <a:pt x="767207" y="7492"/>
                  </a:moveTo>
                  <a:lnTo>
                    <a:pt x="732371" y="39162"/>
                  </a:lnTo>
                  <a:lnTo>
                    <a:pt x="757093" y="33883"/>
                  </a:lnTo>
                  <a:lnTo>
                    <a:pt x="763651" y="13080"/>
                  </a:lnTo>
                  <a:lnTo>
                    <a:pt x="772266" y="13080"/>
                  </a:lnTo>
                  <a:lnTo>
                    <a:pt x="767207" y="7492"/>
                  </a:lnTo>
                  <a:close/>
                </a:path>
                <a:path w="794384" h="723900">
                  <a:moveTo>
                    <a:pt x="763651" y="13080"/>
                  </a:moveTo>
                  <a:lnTo>
                    <a:pt x="757093" y="33883"/>
                  </a:lnTo>
                  <a:lnTo>
                    <a:pt x="778383" y="29337"/>
                  </a:lnTo>
                  <a:lnTo>
                    <a:pt x="763651" y="1308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36459" y="4180839"/>
              <a:ext cx="886459" cy="74930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286624" y="4214875"/>
              <a:ext cx="786130" cy="643255"/>
            </a:xfrm>
            <a:custGeom>
              <a:avLst/>
              <a:gdLst/>
              <a:ahLst/>
              <a:cxnLst/>
              <a:rect l="l" t="t" r="r" b="b"/>
              <a:pathLst>
                <a:path w="786129" h="643254">
                  <a:moveTo>
                    <a:pt x="0" y="0"/>
                  </a:moveTo>
                  <a:lnTo>
                    <a:pt x="785876" y="642874"/>
                  </a:lnTo>
                </a:path>
              </a:pathLst>
            </a:custGeom>
            <a:ln w="254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91679" y="4396739"/>
              <a:ext cx="889000" cy="74930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7143749" y="4429125"/>
              <a:ext cx="786130" cy="643255"/>
            </a:xfrm>
            <a:custGeom>
              <a:avLst/>
              <a:gdLst/>
              <a:ahLst/>
              <a:cxnLst/>
              <a:rect l="l" t="t" r="r" b="b"/>
              <a:pathLst>
                <a:path w="786129" h="643254">
                  <a:moveTo>
                    <a:pt x="0" y="0"/>
                  </a:moveTo>
                  <a:lnTo>
                    <a:pt x="785876" y="643001"/>
                  </a:lnTo>
                </a:path>
              </a:pathLst>
            </a:custGeom>
            <a:ln w="254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32067" y="908706"/>
            <a:ext cx="2476500" cy="592886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000" y="119316"/>
            <a:ext cx="565848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none" spc="-5" dirty="0">
                <a:solidFill>
                  <a:schemeClr val="tx1"/>
                </a:solidFill>
              </a:rPr>
              <a:t>D-2-</a:t>
            </a:r>
            <a:r>
              <a:rPr sz="4000" spc="-5" dirty="0">
                <a:solidFill>
                  <a:schemeClr val="tx1"/>
                </a:solidFill>
              </a:rPr>
              <a:t>Le</a:t>
            </a:r>
            <a:r>
              <a:rPr sz="4000" spc="-30" dirty="0">
                <a:solidFill>
                  <a:schemeClr val="tx1"/>
                </a:solidFill>
              </a:rPr>
              <a:t> </a:t>
            </a:r>
            <a:r>
              <a:rPr sz="4000" spc="-10" dirty="0">
                <a:solidFill>
                  <a:schemeClr val="tx1"/>
                </a:solidFill>
              </a:rPr>
              <a:t>nerf</a:t>
            </a:r>
            <a:r>
              <a:rPr sz="4000" spc="-25" dirty="0">
                <a:solidFill>
                  <a:schemeClr val="tx1"/>
                </a:solidFill>
              </a:rPr>
              <a:t> </a:t>
            </a:r>
            <a:r>
              <a:rPr sz="4000" spc="-5" dirty="0">
                <a:solidFill>
                  <a:schemeClr val="tx1"/>
                </a:solidFill>
              </a:rPr>
              <a:t>tibial:</a:t>
            </a:r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276984"/>
            <a:ext cx="3996690" cy="2268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AF50"/>
                </a:solidFill>
                <a:latin typeface="Calibri"/>
                <a:cs typeface="Calibri"/>
              </a:rPr>
              <a:t>d-</a:t>
            </a:r>
            <a:r>
              <a:rPr sz="3200" b="1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b="1" u="heavy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Branches</a:t>
            </a:r>
            <a:r>
              <a:rPr sz="3200" b="1" u="heavy" spc="-6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terminales: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750">
              <a:latin typeface="Calibri"/>
              <a:cs typeface="Calibri"/>
            </a:endParaRPr>
          </a:p>
          <a:p>
            <a:pPr marL="12700" marR="138430">
              <a:lnSpc>
                <a:spcPct val="119800"/>
              </a:lnSpc>
            </a:pPr>
            <a:r>
              <a:rPr sz="3200" spc="-5" dirty="0">
                <a:latin typeface="Calibri"/>
                <a:cs typeface="Calibri"/>
              </a:rPr>
              <a:t>1-Nerf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plantaire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médial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2-Nerf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plantaire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latéral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067936" y="861860"/>
            <a:ext cx="4331970" cy="5753100"/>
            <a:chOff x="4067936" y="861860"/>
            <a:chExt cx="4331970" cy="57531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87160" y="4079240"/>
              <a:ext cx="1912619" cy="31241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531229" y="4157853"/>
              <a:ext cx="1713230" cy="118110"/>
            </a:xfrm>
            <a:custGeom>
              <a:avLst/>
              <a:gdLst/>
              <a:ahLst/>
              <a:cxnLst/>
              <a:rect l="l" t="t" r="r" b="b"/>
              <a:pathLst>
                <a:path w="1713229" h="118110">
                  <a:moveTo>
                    <a:pt x="1691531" y="46101"/>
                  </a:moveTo>
                  <a:lnTo>
                    <a:pt x="1687956" y="46101"/>
                  </a:lnTo>
                  <a:lnTo>
                    <a:pt x="1688084" y="71501"/>
                  </a:lnTo>
                  <a:lnTo>
                    <a:pt x="1640982" y="71625"/>
                  </a:lnTo>
                  <a:lnTo>
                    <a:pt x="1599438" y="96012"/>
                  </a:lnTo>
                  <a:lnTo>
                    <a:pt x="1597405" y="103759"/>
                  </a:lnTo>
                  <a:lnTo>
                    <a:pt x="1600962" y="109855"/>
                  </a:lnTo>
                  <a:lnTo>
                    <a:pt x="1604518" y="115824"/>
                  </a:lnTo>
                  <a:lnTo>
                    <a:pt x="1612265" y="117856"/>
                  </a:lnTo>
                  <a:lnTo>
                    <a:pt x="1713229" y="58674"/>
                  </a:lnTo>
                  <a:lnTo>
                    <a:pt x="1691531" y="46101"/>
                  </a:lnTo>
                  <a:close/>
                </a:path>
                <a:path w="1713229" h="118110">
                  <a:moveTo>
                    <a:pt x="1641024" y="46224"/>
                  </a:moveTo>
                  <a:lnTo>
                    <a:pt x="0" y="50546"/>
                  </a:lnTo>
                  <a:lnTo>
                    <a:pt x="0" y="75946"/>
                  </a:lnTo>
                  <a:lnTo>
                    <a:pt x="1640982" y="71625"/>
                  </a:lnTo>
                  <a:lnTo>
                    <a:pt x="1662774" y="58818"/>
                  </a:lnTo>
                  <a:lnTo>
                    <a:pt x="1641024" y="46224"/>
                  </a:lnTo>
                  <a:close/>
                </a:path>
                <a:path w="1713229" h="118110">
                  <a:moveTo>
                    <a:pt x="1662774" y="58818"/>
                  </a:moveTo>
                  <a:lnTo>
                    <a:pt x="1640982" y="71625"/>
                  </a:lnTo>
                  <a:lnTo>
                    <a:pt x="1688084" y="71501"/>
                  </a:lnTo>
                  <a:lnTo>
                    <a:pt x="1688075" y="69723"/>
                  </a:lnTo>
                  <a:lnTo>
                    <a:pt x="1681606" y="69723"/>
                  </a:lnTo>
                  <a:lnTo>
                    <a:pt x="1662774" y="58818"/>
                  </a:lnTo>
                  <a:close/>
                </a:path>
                <a:path w="1713229" h="118110">
                  <a:moveTo>
                    <a:pt x="1681606" y="47752"/>
                  </a:moveTo>
                  <a:lnTo>
                    <a:pt x="1662774" y="58818"/>
                  </a:lnTo>
                  <a:lnTo>
                    <a:pt x="1681606" y="69723"/>
                  </a:lnTo>
                  <a:lnTo>
                    <a:pt x="1681606" y="47752"/>
                  </a:lnTo>
                  <a:close/>
                </a:path>
                <a:path w="1713229" h="118110">
                  <a:moveTo>
                    <a:pt x="1687965" y="47752"/>
                  </a:moveTo>
                  <a:lnTo>
                    <a:pt x="1681606" y="47752"/>
                  </a:lnTo>
                  <a:lnTo>
                    <a:pt x="1681606" y="69723"/>
                  </a:lnTo>
                  <a:lnTo>
                    <a:pt x="1688075" y="69723"/>
                  </a:lnTo>
                  <a:lnTo>
                    <a:pt x="1687965" y="47752"/>
                  </a:lnTo>
                  <a:close/>
                </a:path>
                <a:path w="1713229" h="118110">
                  <a:moveTo>
                    <a:pt x="1687956" y="46101"/>
                  </a:moveTo>
                  <a:lnTo>
                    <a:pt x="1641024" y="46224"/>
                  </a:lnTo>
                  <a:lnTo>
                    <a:pt x="1662774" y="58818"/>
                  </a:lnTo>
                  <a:lnTo>
                    <a:pt x="1681606" y="47752"/>
                  </a:lnTo>
                  <a:lnTo>
                    <a:pt x="1687965" y="47752"/>
                  </a:lnTo>
                  <a:lnTo>
                    <a:pt x="1687956" y="46101"/>
                  </a:lnTo>
                  <a:close/>
                </a:path>
                <a:path w="1713229" h="118110">
                  <a:moveTo>
                    <a:pt x="1612011" y="0"/>
                  </a:moveTo>
                  <a:lnTo>
                    <a:pt x="1604264" y="2032"/>
                  </a:lnTo>
                  <a:lnTo>
                    <a:pt x="1597152" y="14224"/>
                  </a:lnTo>
                  <a:lnTo>
                    <a:pt x="1599311" y="21971"/>
                  </a:lnTo>
                  <a:lnTo>
                    <a:pt x="1605279" y="25527"/>
                  </a:lnTo>
                  <a:lnTo>
                    <a:pt x="1641024" y="46224"/>
                  </a:lnTo>
                  <a:lnTo>
                    <a:pt x="1691531" y="46101"/>
                  </a:lnTo>
                  <a:lnTo>
                    <a:pt x="16120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67936" y="861860"/>
              <a:ext cx="2133600" cy="57531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90819" y="4084319"/>
              <a:ext cx="1282700" cy="31241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446394" y="4162171"/>
              <a:ext cx="1085215" cy="118110"/>
            </a:xfrm>
            <a:custGeom>
              <a:avLst/>
              <a:gdLst/>
              <a:ahLst/>
              <a:cxnLst/>
              <a:rect l="l" t="t" r="r" b="b"/>
              <a:pathLst>
                <a:path w="1085215" h="118110">
                  <a:moveTo>
                    <a:pt x="101091" y="0"/>
                  </a:moveTo>
                  <a:lnTo>
                    <a:pt x="0" y="58927"/>
                  </a:lnTo>
                  <a:lnTo>
                    <a:pt x="101091" y="117855"/>
                  </a:lnTo>
                  <a:lnTo>
                    <a:pt x="108838" y="115823"/>
                  </a:lnTo>
                  <a:lnTo>
                    <a:pt x="112394" y="109727"/>
                  </a:lnTo>
                  <a:lnTo>
                    <a:pt x="115950" y="103758"/>
                  </a:lnTo>
                  <a:lnTo>
                    <a:pt x="113918" y="95884"/>
                  </a:lnTo>
                  <a:lnTo>
                    <a:pt x="107822" y="92455"/>
                  </a:lnTo>
                  <a:lnTo>
                    <a:pt x="72117" y="71627"/>
                  </a:lnTo>
                  <a:lnTo>
                    <a:pt x="25272" y="71627"/>
                  </a:lnTo>
                  <a:lnTo>
                    <a:pt x="25272" y="46227"/>
                  </a:lnTo>
                  <a:lnTo>
                    <a:pt x="72117" y="46227"/>
                  </a:lnTo>
                  <a:lnTo>
                    <a:pt x="113918" y="21843"/>
                  </a:lnTo>
                  <a:lnTo>
                    <a:pt x="115950" y="14096"/>
                  </a:lnTo>
                  <a:lnTo>
                    <a:pt x="112394" y="8127"/>
                  </a:lnTo>
                  <a:lnTo>
                    <a:pt x="108838" y="2031"/>
                  </a:lnTo>
                  <a:lnTo>
                    <a:pt x="101091" y="0"/>
                  </a:lnTo>
                  <a:close/>
                </a:path>
                <a:path w="1085215" h="118110">
                  <a:moveTo>
                    <a:pt x="72117" y="46227"/>
                  </a:moveTo>
                  <a:lnTo>
                    <a:pt x="25272" y="46227"/>
                  </a:lnTo>
                  <a:lnTo>
                    <a:pt x="25272" y="71627"/>
                  </a:lnTo>
                  <a:lnTo>
                    <a:pt x="72117" y="71627"/>
                  </a:lnTo>
                  <a:lnTo>
                    <a:pt x="69069" y="69849"/>
                  </a:lnTo>
                  <a:lnTo>
                    <a:pt x="31622" y="69849"/>
                  </a:lnTo>
                  <a:lnTo>
                    <a:pt x="31622" y="48005"/>
                  </a:lnTo>
                  <a:lnTo>
                    <a:pt x="69069" y="48005"/>
                  </a:lnTo>
                  <a:lnTo>
                    <a:pt x="72117" y="46227"/>
                  </a:lnTo>
                  <a:close/>
                </a:path>
                <a:path w="1085215" h="118110">
                  <a:moveTo>
                    <a:pt x="1084833" y="46227"/>
                  </a:moveTo>
                  <a:lnTo>
                    <a:pt x="72117" y="46227"/>
                  </a:lnTo>
                  <a:lnTo>
                    <a:pt x="50346" y="58927"/>
                  </a:lnTo>
                  <a:lnTo>
                    <a:pt x="72117" y="71627"/>
                  </a:lnTo>
                  <a:lnTo>
                    <a:pt x="1084833" y="71627"/>
                  </a:lnTo>
                  <a:lnTo>
                    <a:pt x="1084833" y="46227"/>
                  </a:lnTo>
                  <a:close/>
                </a:path>
                <a:path w="1085215" h="118110">
                  <a:moveTo>
                    <a:pt x="31622" y="48005"/>
                  </a:moveTo>
                  <a:lnTo>
                    <a:pt x="31622" y="69849"/>
                  </a:lnTo>
                  <a:lnTo>
                    <a:pt x="50346" y="58927"/>
                  </a:lnTo>
                  <a:lnTo>
                    <a:pt x="31622" y="48005"/>
                  </a:lnTo>
                  <a:close/>
                </a:path>
                <a:path w="1085215" h="118110">
                  <a:moveTo>
                    <a:pt x="50346" y="58927"/>
                  </a:moveTo>
                  <a:lnTo>
                    <a:pt x="31622" y="69849"/>
                  </a:lnTo>
                  <a:lnTo>
                    <a:pt x="69069" y="69849"/>
                  </a:lnTo>
                  <a:lnTo>
                    <a:pt x="50346" y="58927"/>
                  </a:lnTo>
                  <a:close/>
                </a:path>
                <a:path w="1085215" h="118110">
                  <a:moveTo>
                    <a:pt x="69069" y="48005"/>
                  </a:moveTo>
                  <a:lnTo>
                    <a:pt x="31622" y="48005"/>
                  </a:lnTo>
                  <a:lnTo>
                    <a:pt x="50346" y="58927"/>
                  </a:lnTo>
                  <a:lnTo>
                    <a:pt x="69069" y="480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17488" y="3969003"/>
              <a:ext cx="480695" cy="504190"/>
            </a:xfrm>
            <a:custGeom>
              <a:avLst/>
              <a:gdLst/>
              <a:ahLst/>
              <a:cxnLst/>
              <a:rect l="l" t="t" r="r" b="b"/>
              <a:pathLst>
                <a:path w="480695" h="504189">
                  <a:moveTo>
                    <a:pt x="240411" y="0"/>
                  </a:moveTo>
                  <a:lnTo>
                    <a:pt x="191940" y="5123"/>
                  </a:lnTo>
                  <a:lnTo>
                    <a:pt x="146804" y="19815"/>
                  </a:lnTo>
                  <a:lnTo>
                    <a:pt x="105965" y="43063"/>
                  </a:lnTo>
                  <a:lnTo>
                    <a:pt x="70389" y="73850"/>
                  </a:lnTo>
                  <a:lnTo>
                    <a:pt x="41040" y="111162"/>
                  </a:lnTo>
                  <a:lnTo>
                    <a:pt x="18883" y="153983"/>
                  </a:lnTo>
                  <a:lnTo>
                    <a:pt x="4881" y="201299"/>
                  </a:lnTo>
                  <a:lnTo>
                    <a:pt x="0" y="252095"/>
                  </a:lnTo>
                  <a:lnTo>
                    <a:pt x="4881" y="302885"/>
                  </a:lnTo>
                  <a:lnTo>
                    <a:pt x="18883" y="350186"/>
                  </a:lnTo>
                  <a:lnTo>
                    <a:pt x="41040" y="392987"/>
                  </a:lnTo>
                  <a:lnTo>
                    <a:pt x="70389" y="430276"/>
                  </a:lnTo>
                  <a:lnTo>
                    <a:pt x="105965" y="461039"/>
                  </a:lnTo>
                  <a:lnTo>
                    <a:pt x="146804" y="484266"/>
                  </a:lnTo>
                  <a:lnTo>
                    <a:pt x="191940" y="498945"/>
                  </a:lnTo>
                  <a:lnTo>
                    <a:pt x="240411" y="504063"/>
                  </a:lnTo>
                  <a:lnTo>
                    <a:pt x="288839" y="498945"/>
                  </a:lnTo>
                  <a:lnTo>
                    <a:pt x="333944" y="484266"/>
                  </a:lnTo>
                  <a:lnTo>
                    <a:pt x="374760" y="461039"/>
                  </a:lnTo>
                  <a:lnTo>
                    <a:pt x="410321" y="430276"/>
                  </a:lnTo>
                  <a:lnTo>
                    <a:pt x="439660" y="392987"/>
                  </a:lnTo>
                  <a:lnTo>
                    <a:pt x="461813" y="350186"/>
                  </a:lnTo>
                  <a:lnTo>
                    <a:pt x="475813" y="302885"/>
                  </a:lnTo>
                  <a:lnTo>
                    <a:pt x="480694" y="252095"/>
                  </a:lnTo>
                  <a:lnTo>
                    <a:pt x="475813" y="201299"/>
                  </a:lnTo>
                  <a:lnTo>
                    <a:pt x="461813" y="153983"/>
                  </a:lnTo>
                  <a:lnTo>
                    <a:pt x="439660" y="111162"/>
                  </a:lnTo>
                  <a:lnTo>
                    <a:pt x="410321" y="73850"/>
                  </a:lnTo>
                  <a:lnTo>
                    <a:pt x="374760" y="43063"/>
                  </a:lnTo>
                  <a:lnTo>
                    <a:pt x="333944" y="19815"/>
                  </a:lnTo>
                  <a:lnTo>
                    <a:pt x="288839" y="5123"/>
                  </a:lnTo>
                  <a:lnTo>
                    <a:pt x="2404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317488" y="3969003"/>
              <a:ext cx="480695" cy="504190"/>
            </a:xfrm>
            <a:custGeom>
              <a:avLst/>
              <a:gdLst/>
              <a:ahLst/>
              <a:cxnLst/>
              <a:rect l="l" t="t" r="r" b="b"/>
              <a:pathLst>
                <a:path w="480695" h="504189">
                  <a:moveTo>
                    <a:pt x="0" y="252095"/>
                  </a:moveTo>
                  <a:lnTo>
                    <a:pt x="4881" y="201299"/>
                  </a:lnTo>
                  <a:lnTo>
                    <a:pt x="18883" y="153983"/>
                  </a:lnTo>
                  <a:lnTo>
                    <a:pt x="41040" y="111162"/>
                  </a:lnTo>
                  <a:lnTo>
                    <a:pt x="70389" y="73850"/>
                  </a:lnTo>
                  <a:lnTo>
                    <a:pt x="105965" y="43063"/>
                  </a:lnTo>
                  <a:lnTo>
                    <a:pt x="146804" y="19815"/>
                  </a:lnTo>
                  <a:lnTo>
                    <a:pt x="191940" y="5123"/>
                  </a:lnTo>
                  <a:lnTo>
                    <a:pt x="240411" y="0"/>
                  </a:lnTo>
                  <a:lnTo>
                    <a:pt x="288839" y="5123"/>
                  </a:lnTo>
                  <a:lnTo>
                    <a:pt x="333944" y="19815"/>
                  </a:lnTo>
                  <a:lnTo>
                    <a:pt x="374760" y="43063"/>
                  </a:lnTo>
                  <a:lnTo>
                    <a:pt x="410321" y="73850"/>
                  </a:lnTo>
                  <a:lnTo>
                    <a:pt x="439660" y="111162"/>
                  </a:lnTo>
                  <a:lnTo>
                    <a:pt x="461813" y="153983"/>
                  </a:lnTo>
                  <a:lnTo>
                    <a:pt x="475813" y="201299"/>
                  </a:lnTo>
                  <a:lnTo>
                    <a:pt x="480694" y="252095"/>
                  </a:lnTo>
                  <a:lnTo>
                    <a:pt x="475813" y="302885"/>
                  </a:lnTo>
                  <a:lnTo>
                    <a:pt x="461813" y="350186"/>
                  </a:lnTo>
                  <a:lnTo>
                    <a:pt x="439660" y="392987"/>
                  </a:lnTo>
                  <a:lnTo>
                    <a:pt x="410321" y="430276"/>
                  </a:lnTo>
                  <a:lnTo>
                    <a:pt x="374760" y="461039"/>
                  </a:lnTo>
                  <a:lnTo>
                    <a:pt x="333944" y="484266"/>
                  </a:lnTo>
                  <a:lnTo>
                    <a:pt x="288839" y="498945"/>
                  </a:lnTo>
                  <a:lnTo>
                    <a:pt x="240411" y="504063"/>
                  </a:lnTo>
                  <a:lnTo>
                    <a:pt x="191940" y="498945"/>
                  </a:lnTo>
                  <a:lnTo>
                    <a:pt x="146804" y="484266"/>
                  </a:lnTo>
                  <a:lnTo>
                    <a:pt x="105965" y="461039"/>
                  </a:lnTo>
                  <a:lnTo>
                    <a:pt x="70389" y="430276"/>
                  </a:lnTo>
                  <a:lnTo>
                    <a:pt x="41040" y="392987"/>
                  </a:lnTo>
                  <a:lnTo>
                    <a:pt x="18883" y="350186"/>
                  </a:lnTo>
                  <a:lnTo>
                    <a:pt x="4881" y="302885"/>
                  </a:lnTo>
                  <a:lnTo>
                    <a:pt x="0" y="25209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84848" y="4736718"/>
              <a:ext cx="480695" cy="504190"/>
            </a:xfrm>
            <a:custGeom>
              <a:avLst/>
              <a:gdLst/>
              <a:ahLst/>
              <a:cxnLst/>
              <a:rect l="l" t="t" r="r" b="b"/>
              <a:pathLst>
                <a:path w="480695" h="504189">
                  <a:moveTo>
                    <a:pt x="240410" y="0"/>
                  </a:moveTo>
                  <a:lnTo>
                    <a:pt x="191940" y="5123"/>
                  </a:lnTo>
                  <a:lnTo>
                    <a:pt x="146804" y="19815"/>
                  </a:lnTo>
                  <a:lnTo>
                    <a:pt x="105965" y="43063"/>
                  </a:lnTo>
                  <a:lnTo>
                    <a:pt x="70389" y="73850"/>
                  </a:lnTo>
                  <a:lnTo>
                    <a:pt x="41040" y="111162"/>
                  </a:lnTo>
                  <a:lnTo>
                    <a:pt x="18883" y="153983"/>
                  </a:lnTo>
                  <a:lnTo>
                    <a:pt x="4881" y="201299"/>
                  </a:lnTo>
                  <a:lnTo>
                    <a:pt x="0" y="252094"/>
                  </a:lnTo>
                  <a:lnTo>
                    <a:pt x="4881" y="302885"/>
                  </a:lnTo>
                  <a:lnTo>
                    <a:pt x="18883" y="350186"/>
                  </a:lnTo>
                  <a:lnTo>
                    <a:pt x="41040" y="392987"/>
                  </a:lnTo>
                  <a:lnTo>
                    <a:pt x="70389" y="430275"/>
                  </a:lnTo>
                  <a:lnTo>
                    <a:pt x="105965" y="461039"/>
                  </a:lnTo>
                  <a:lnTo>
                    <a:pt x="146804" y="484266"/>
                  </a:lnTo>
                  <a:lnTo>
                    <a:pt x="191940" y="498945"/>
                  </a:lnTo>
                  <a:lnTo>
                    <a:pt x="240410" y="504062"/>
                  </a:lnTo>
                  <a:lnTo>
                    <a:pt x="288839" y="498945"/>
                  </a:lnTo>
                  <a:lnTo>
                    <a:pt x="333944" y="484266"/>
                  </a:lnTo>
                  <a:lnTo>
                    <a:pt x="374760" y="461039"/>
                  </a:lnTo>
                  <a:lnTo>
                    <a:pt x="410321" y="430275"/>
                  </a:lnTo>
                  <a:lnTo>
                    <a:pt x="439660" y="392987"/>
                  </a:lnTo>
                  <a:lnTo>
                    <a:pt x="461813" y="350186"/>
                  </a:lnTo>
                  <a:lnTo>
                    <a:pt x="475813" y="302885"/>
                  </a:lnTo>
                  <a:lnTo>
                    <a:pt x="480695" y="252094"/>
                  </a:lnTo>
                  <a:lnTo>
                    <a:pt x="475813" y="201299"/>
                  </a:lnTo>
                  <a:lnTo>
                    <a:pt x="461813" y="153983"/>
                  </a:lnTo>
                  <a:lnTo>
                    <a:pt x="439660" y="111162"/>
                  </a:lnTo>
                  <a:lnTo>
                    <a:pt x="410321" y="73850"/>
                  </a:lnTo>
                  <a:lnTo>
                    <a:pt x="374760" y="43063"/>
                  </a:lnTo>
                  <a:lnTo>
                    <a:pt x="333944" y="19815"/>
                  </a:lnTo>
                  <a:lnTo>
                    <a:pt x="288839" y="5123"/>
                  </a:lnTo>
                  <a:lnTo>
                    <a:pt x="2404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84848" y="4736718"/>
              <a:ext cx="480695" cy="504190"/>
            </a:xfrm>
            <a:custGeom>
              <a:avLst/>
              <a:gdLst/>
              <a:ahLst/>
              <a:cxnLst/>
              <a:rect l="l" t="t" r="r" b="b"/>
              <a:pathLst>
                <a:path w="480695" h="504189">
                  <a:moveTo>
                    <a:pt x="0" y="252094"/>
                  </a:moveTo>
                  <a:lnTo>
                    <a:pt x="4881" y="201299"/>
                  </a:lnTo>
                  <a:lnTo>
                    <a:pt x="18883" y="153983"/>
                  </a:lnTo>
                  <a:lnTo>
                    <a:pt x="41040" y="111162"/>
                  </a:lnTo>
                  <a:lnTo>
                    <a:pt x="70389" y="73850"/>
                  </a:lnTo>
                  <a:lnTo>
                    <a:pt x="105965" y="43063"/>
                  </a:lnTo>
                  <a:lnTo>
                    <a:pt x="146804" y="19815"/>
                  </a:lnTo>
                  <a:lnTo>
                    <a:pt x="191940" y="5123"/>
                  </a:lnTo>
                  <a:lnTo>
                    <a:pt x="240410" y="0"/>
                  </a:lnTo>
                  <a:lnTo>
                    <a:pt x="288839" y="5123"/>
                  </a:lnTo>
                  <a:lnTo>
                    <a:pt x="333944" y="19815"/>
                  </a:lnTo>
                  <a:lnTo>
                    <a:pt x="374760" y="43063"/>
                  </a:lnTo>
                  <a:lnTo>
                    <a:pt x="410321" y="73850"/>
                  </a:lnTo>
                  <a:lnTo>
                    <a:pt x="439660" y="111162"/>
                  </a:lnTo>
                  <a:lnTo>
                    <a:pt x="461813" y="153983"/>
                  </a:lnTo>
                  <a:lnTo>
                    <a:pt x="475813" y="201299"/>
                  </a:lnTo>
                  <a:lnTo>
                    <a:pt x="480695" y="252094"/>
                  </a:lnTo>
                  <a:lnTo>
                    <a:pt x="475813" y="302885"/>
                  </a:lnTo>
                  <a:lnTo>
                    <a:pt x="461813" y="350186"/>
                  </a:lnTo>
                  <a:lnTo>
                    <a:pt x="439660" y="392987"/>
                  </a:lnTo>
                  <a:lnTo>
                    <a:pt x="410321" y="430275"/>
                  </a:lnTo>
                  <a:lnTo>
                    <a:pt x="374760" y="461039"/>
                  </a:lnTo>
                  <a:lnTo>
                    <a:pt x="333944" y="484266"/>
                  </a:lnTo>
                  <a:lnTo>
                    <a:pt x="288839" y="498945"/>
                  </a:lnTo>
                  <a:lnTo>
                    <a:pt x="240410" y="504062"/>
                  </a:lnTo>
                  <a:lnTo>
                    <a:pt x="191940" y="498945"/>
                  </a:lnTo>
                  <a:lnTo>
                    <a:pt x="146804" y="484266"/>
                  </a:lnTo>
                  <a:lnTo>
                    <a:pt x="105965" y="461039"/>
                  </a:lnTo>
                  <a:lnTo>
                    <a:pt x="70389" y="430275"/>
                  </a:lnTo>
                  <a:lnTo>
                    <a:pt x="41040" y="392987"/>
                  </a:lnTo>
                  <a:lnTo>
                    <a:pt x="18883" y="350186"/>
                  </a:lnTo>
                  <a:lnTo>
                    <a:pt x="4881" y="302885"/>
                  </a:lnTo>
                  <a:lnTo>
                    <a:pt x="0" y="252094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424040" y="3973829"/>
            <a:ext cx="238125" cy="1220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Calibri"/>
                <a:cs typeface="Calibri"/>
              </a:rPr>
              <a:t>1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dirty="0">
                <a:latin typeface="Calibri"/>
                <a:cs typeface="Calibri"/>
              </a:rPr>
              <a:t>2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153659" y="4805679"/>
            <a:ext cx="3108960" cy="317500"/>
            <a:chOff x="5153659" y="4805679"/>
            <a:chExt cx="3108960" cy="317500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53659" y="4808219"/>
              <a:ext cx="1176019" cy="31496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309615" y="4891277"/>
              <a:ext cx="975994" cy="118110"/>
            </a:xfrm>
            <a:custGeom>
              <a:avLst/>
              <a:gdLst/>
              <a:ahLst/>
              <a:cxnLst/>
              <a:rect l="l" t="t" r="r" b="b"/>
              <a:pathLst>
                <a:path w="975995" h="118110">
                  <a:moveTo>
                    <a:pt x="103505" y="0"/>
                  </a:moveTo>
                  <a:lnTo>
                    <a:pt x="0" y="54483"/>
                  </a:lnTo>
                  <a:lnTo>
                    <a:pt x="92456" y="114046"/>
                  </a:lnTo>
                  <a:lnTo>
                    <a:pt x="98298" y="117729"/>
                  </a:lnTo>
                  <a:lnTo>
                    <a:pt x="106172" y="116078"/>
                  </a:lnTo>
                  <a:lnTo>
                    <a:pt x="109982" y="110236"/>
                  </a:lnTo>
                  <a:lnTo>
                    <a:pt x="113792" y="104267"/>
                  </a:lnTo>
                  <a:lnTo>
                    <a:pt x="112013" y="96393"/>
                  </a:lnTo>
                  <a:lnTo>
                    <a:pt x="71529" y="70279"/>
                  </a:lnTo>
                  <a:lnTo>
                    <a:pt x="24511" y="68199"/>
                  </a:lnTo>
                  <a:lnTo>
                    <a:pt x="25654" y="42799"/>
                  </a:lnTo>
                  <a:lnTo>
                    <a:pt x="76690" y="42799"/>
                  </a:lnTo>
                  <a:lnTo>
                    <a:pt x="115316" y="22479"/>
                  </a:lnTo>
                  <a:lnTo>
                    <a:pt x="117729" y="14859"/>
                  </a:lnTo>
                  <a:lnTo>
                    <a:pt x="114426" y="8636"/>
                  </a:lnTo>
                  <a:lnTo>
                    <a:pt x="111251" y="2413"/>
                  </a:lnTo>
                  <a:lnTo>
                    <a:pt x="103505" y="0"/>
                  </a:lnTo>
                  <a:close/>
                </a:path>
                <a:path w="975995" h="118110">
                  <a:moveTo>
                    <a:pt x="72724" y="44881"/>
                  </a:moveTo>
                  <a:lnTo>
                    <a:pt x="50341" y="56637"/>
                  </a:lnTo>
                  <a:lnTo>
                    <a:pt x="71529" y="70279"/>
                  </a:lnTo>
                  <a:lnTo>
                    <a:pt x="974725" y="110236"/>
                  </a:lnTo>
                  <a:lnTo>
                    <a:pt x="975741" y="84836"/>
                  </a:lnTo>
                  <a:lnTo>
                    <a:pt x="72724" y="44881"/>
                  </a:lnTo>
                  <a:close/>
                </a:path>
                <a:path w="975995" h="118110">
                  <a:moveTo>
                    <a:pt x="25654" y="42799"/>
                  </a:moveTo>
                  <a:lnTo>
                    <a:pt x="24511" y="68199"/>
                  </a:lnTo>
                  <a:lnTo>
                    <a:pt x="71529" y="70279"/>
                  </a:lnTo>
                  <a:lnTo>
                    <a:pt x="66129" y="66802"/>
                  </a:lnTo>
                  <a:lnTo>
                    <a:pt x="30987" y="66802"/>
                  </a:lnTo>
                  <a:lnTo>
                    <a:pt x="32004" y="44831"/>
                  </a:lnTo>
                  <a:lnTo>
                    <a:pt x="71579" y="44831"/>
                  </a:lnTo>
                  <a:lnTo>
                    <a:pt x="25654" y="42799"/>
                  </a:lnTo>
                  <a:close/>
                </a:path>
                <a:path w="975995" h="118110">
                  <a:moveTo>
                    <a:pt x="32004" y="44831"/>
                  </a:moveTo>
                  <a:lnTo>
                    <a:pt x="30987" y="66802"/>
                  </a:lnTo>
                  <a:lnTo>
                    <a:pt x="50341" y="56637"/>
                  </a:lnTo>
                  <a:lnTo>
                    <a:pt x="32004" y="44831"/>
                  </a:lnTo>
                  <a:close/>
                </a:path>
                <a:path w="975995" h="118110">
                  <a:moveTo>
                    <a:pt x="50341" y="56637"/>
                  </a:moveTo>
                  <a:lnTo>
                    <a:pt x="30987" y="66802"/>
                  </a:lnTo>
                  <a:lnTo>
                    <a:pt x="66129" y="66802"/>
                  </a:lnTo>
                  <a:lnTo>
                    <a:pt x="50341" y="56637"/>
                  </a:lnTo>
                  <a:close/>
                </a:path>
                <a:path w="975995" h="118110">
                  <a:moveTo>
                    <a:pt x="71579" y="44831"/>
                  </a:moveTo>
                  <a:lnTo>
                    <a:pt x="32004" y="44831"/>
                  </a:lnTo>
                  <a:lnTo>
                    <a:pt x="50341" y="56637"/>
                  </a:lnTo>
                  <a:lnTo>
                    <a:pt x="72724" y="44881"/>
                  </a:lnTo>
                  <a:lnTo>
                    <a:pt x="71579" y="44831"/>
                  </a:lnTo>
                  <a:close/>
                </a:path>
                <a:path w="975995" h="118110">
                  <a:moveTo>
                    <a:pt x="76690" y="42799"/>
                  </a:moveTo>
                  <a:lnTo>
                    <a:pt x="25654" y="42799"/>
                  </a:lnTo>
                  <a:lnTo>
                    <a:pt x="72724" y="44881"/>
                  </a:lnTo>
                  <a:lnTo>
                    <a:pt x="76690" y="427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20839" y="4805679"/>
              <a:ext cx="1541779" cy="31241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765162" y="4885816"/>
              <a:ext cx="1342390" cy="118110"/>
            </a:xfrm>
            <a:custGeom>
              <a:avLst/>
              <a:gdLst/>
              <a:ahLst/>
              <a:cxnLst/>
              <a:rect l="l" t="t" r="r" b="b"/>
              <a:pathLst>
                <a:path w="1342390" h="118110">
                  <a:moveTo>
                    <a:pt x="1320410" y="43560"/>
                  </a:moveTo>
                  <a:lnTo>
                    <a:pt x="1316735" y="43560"/>
                  </a:lnTo>
                  <a:lnTo>
                    <a:pt x="1317625" y="68960"/>
                  </a:lnTo>
                  <a:lnTo>
                    <a:pt x="1270569" y="70631"/>
                  </a:lnTo>
                  <a:lnTo>
                    <a:pt x="1235836" y="92582"/>
                  </a:lnTo>
                  <a:lnTo>
                    <a:pt x="1229994" y="96392"/>
                  </a:lnTo>
                  <a:lnTo>
                    <a:pt x="1228216" y="104266"/>
                  </a:lnTo>
                  <a:lnTo>
                    <a:pt x="1231900" y="110108"/>
                  </a:lnTo>
                  <a:lnTo>
                    <a:pt x="1235709" y="116077"/>
                  </a:lnTo>
                  <a:lnTo>
                    <a:pt x="1243456" y="117855"/>
                  </a:lnTo>
                  <a:lnTo>
                    <a:pt x="1342389" y="55371"/>
                  </a:lnTo>
                  <a:lnTo>
                    <a:pt x="1320410" y="43560"/>
                  </a:lnTo>
                  <a:close/>
                </a:path>
                <a:path w="1342390" h="118110">
                  <a:moveTo>
                    <a:pt x="1269950" y="45221"/>
                  </a:moveTo>
                  <a:lnTo>
                    <a:pt x="0" y="90296"/>
                  </a:lnTo>
                  <a:lnTo>
                    <a:pt x="888" y="115696"/>
                  </a:lnTo>
                  <a:lnTo>
                    <a:pt x="1270569" y="70631"/>
                  </a:lnTo>
                  <a:lnTo>
                    <a:pt x="1292009" y="57080"/>
                  </a:lnTo>
                  <a:lnTo>
                    <a:pt x="1269950" y="45221"/>
                  </a:lnTo>
                  <a:close/>
                </a:path>
                <a:path w="1342390" h="118110">
                  <a:moveTo>
                    <a:pt x="1292009" y="57080"/>
                  </a:moveTo>
                  <a:lnTo>
                    <a:pt x="1270569" y="70631"/>
                  </a:lnTo>
                  <a:lnTo>
                    <a:pt x="1317625" y="68960"/>
                  </a:lnTo>
                  <a:lnTo>
                    <a:pt x="1317571" y="67436"/>
                  </a:lnTo>
                  <a:lnTo>
                    <a:pt x="1311275" y="67436"/>
                  </a:lnTo>
                  <a:lnTo>
                    <a:pt x="1292009" y="57080"/>
                  </a:lnTo>
                  <a:close/>
                </a:path>
                <a:path w="1342390" h="118110">
                  <a:moveTo>
                    <a:pt x="1310385" y="45465"/>
                  </a:moveTo>
                  <a:lnTo>
                    <a:pt x="1292009" y="57080"/>
                  </a:lnTo>
                  <a:lnTo>
                    <a:pt x="1311275" y="67436"/>
                  </a:lnTo>
                  <a:lnTo>
                    <a:pt x="1310385" y="45465"/>
                  </a:lnTo>
                  <a:close/>
                </a:path>
                <a:path w="1342390" h="118110">
                  <a:moveTo>
                    <a:pt x="1316802" y="45465"/>
                  </a:moveTo>
                  <a:lnTo>
                    <a:pt x="1310385" y="45465"/>
                  </a:lnTo>
                  <a:lnTo>
                    <a:pt x="1311275" y="67436"/>
                  </a:lnTo>
                  <a:lnTo>
                    <a:pt x="1317571" y="67436"/>
                  </a:lnTo>
                  <a:lnTo>
                    <a:pt x="1316802" y="45465"/>
                  </a:lnTo>
                  <a:close/>
                </a:path>
                <a:path w="1342390" h="118110">
                  <a:moveTo>
                    <a:pt x="1316735" y="43560"/>
                  </a:moveTo>
                  <a:lnTo>
                    <a:pt x="1269950" y="45221"/>
                  </a:lnTo>
                  <a:lnTo>
                    <a:pt x="1292009" y="57080"/>
                  </a:lnTo>
                  <a:lnTo>
                    <a:pt x="1310385" y="45465"/>
                  </a:lnTo>
                  <a:lnTo>
                    <a:pt x="1316802" y="45465"/>
                  </a:lnTo>
                  <a:lnTo>
                    <a:pt x="1316735" y="43560"/>
                  </a:lnTo>
                  <a:close/>
                </a:path>
                <a:path w="1342390" h="118110">
                  <a:moveTo>
                    <a:pt x="1239392" y="0"/>
                  </a:moveTo>
                  <a:lnTo>
                    <a:pt x="1231645" y="2285"/>
                  </a:lnTo>
                  <a:lnTo>
                    <a:pt x="1225041" y="14731"/>
                  </a:lnTo>
                  <a:lnTo>
                    <a:pt x="1227327" y="22351"/>
                  </a:lnTo>
                  <a:lnTo>
                    <a:pt x="1269950" y="45221"/>
                  </a:lnTo>
                  <a:lnTo>
                    <a:pt x="1316735" y="43560"/>
                  </a:lnTo>
                  <a:lnTo>
                    <a:pt x="1320410" y="43560"/>
                  </a:lnTo>
                  <a:lnTo>
                    <a:pt x="12393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6266180" cy="1247140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882015" algn="ctr">
              <a:lnSpc>
                <a:spcPct val="100000"/>
              </a:lnSpc>
              <a:spcBef>
                <a:spcPts val="1025"/>
              </a:spcBef>
            </a:pPr>
            <a:r>
              <a:rPr u="none" spc="-5" dirty="0">
                <a:solidFill>
                  <a:srgbClr val="FF0000"/>
                </a:solidFill>
              </a:rPr>
              <a:t>IV-</a:t>
            </a:r>
            <a:r>
              <a:rPr u="none" spc="-25" dirty="0">
                <a:solidFill>
                  <a:srgbClr val="FF0000"/>
                </a:solidFill>
              </a:rPr>
              <a:t> </a:t>
            </a:r>
            <a:r>
              <a:rPr u="heavy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Territoires</a:t>
            </a:r>
            <a:r>
              <a:rPr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d’innervation:</a:t>
            </a: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000" u="none" spc="-5" dirty="0">
                <a:solidFill>
                  <a:srgbClr val="000000"/>
                </a:solidFill>
              </a:rPr>
              <a:t>1-</a:t>
            </a:r>
            <a:r>
              <a:rPr sz="300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Motrice:</a:t>
            </a:r>
            <a:endParaRPr sz="3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72250" y="0"/>
            <a:ext cx="2524990" cy="67722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71902" y="908685"/>
            <a:ext cx="1981200" cy="59493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8" y="271377"/>
            <a:ext cx="220726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sng" spc="-5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:</a:t>
            </a:r>
            <a:r>
              <a:rPr lang="fr-FR" u="sng" spc="-5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plan</a:t>
            </a:r>
            <a:endParaRPr u="sng" spc="-5" dirty="0">
              <a:solidFill>
                <a:schemeClr val="tx1"/>
              </a:solidFill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1041374"/>
            <a:ext cx="4993005" cy="556006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3000" spc="-10" dirty="0">
                <a:latin typeface="Calibri"/>
                <a:cs typeface="Calibri"/>
              </a:rPr>
              <a:t>I-Introduction</a:t>
            </a:r>
            <a:endParaRPr sz="3000">
              <a:latin typeface="Calibri"/>
              <a:cs typeface="Calibri"/>
            </a:endParaRPr>
          </a:p>
          <a:p>
            <a:pPr marL="322580" indent="-310515">
              <a:lnSpc>
                <a:spcPct val="100000"/>
              </a:lnSpc>
              <a:spcBef>
                <a:spcPts val="360"/>
              </a:spcBef>
              <a:buSzPct val="96666"/>
              <a:buAutoNum type="romanUcPeriod" startAt="2"/>
              <a:tabLst>
                <a:tab pos="323215" algn="l"/>
              </a:tabLst>
            </a:pPr>
            <a:r>
              <a:rPr sz="3000" spc="-5" dirty="0">
                <a:latin typeface="Calibri"/>
                <a:cs typeface="Calibri"/>
              </a:rPr>
              <a:t>Le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plexus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sacral:</a:t>
            </a:r>
            <a:endParaRPr sz="3000">
              <a:latin typeface="Calibri"/>
              <a:cs typeface="Calibri"/>
            </a:endParaRPr>
          </a:p>
          <a:p>
            <a:pPr marL="528320">
              <a:lnSpc>
                <a:spcPct val="100000"/>
              </a:lnSpc>
              <a:spcBef>
                <a:spcPts val="360"/>
              </a:spcBef>
            </a:pPr>
            <a:r>
              <a:rPr sz="3000" spc="-10" dirty="0">
                <a:latin typeface="Calibri"/>
                <a:cs typeface="Calibri"/>
              </a:rPr>
              <a:t>-Définition</a:t>
            </a:r>
            <a:endParaRPr sz="3000">
              <a:latin typeface="Calibri"/>
              <a:cs typeface="Calibri"/>
            </a:endParaRPr>
          </a:p>
          <a:p>
            <a:pPr marL="528320">
              <a:lnSpc>
                <a:spcPct val="100000"/>
              </a:lnSpc>
              <a:spcBef>
                <a:spcPts val="365"/>
              </a:spcBef>
            </a:pPr>
            <a:r>
              <a:rPr sz="3000" spc="-10" dirty="0">
                <a:latin typeface="Calibri"/>
                <a:cs typeface="Calibri"/>
              </a:rPr>
              <a:t>-Constitution</a:t>
            </a:r>
            <a:endParaRPr sz="3000">
              <a:latin typeface="Calibri"/>
              <a:cs typeface="Calibri"/>
            </a:endParaRPr>
          </a:p>
          <a:p>
            <a:pPr marL="528320">
              <a:lnSpc>
                <a:spcPct val="100000"/>
              </a:lnSpc>
              <a:spcBef>
                <a:spcPts val="360"/>
              </a:spcBef>
            </a:pPr>
            <a:r>
              <a:rPr sz="3000" spc="-10" dirty="0">
                <a:latin typeface="Calibri"/>
                <a:cs typeface="Calibri"/>
              </a:rPr>
              <a:t>-Distribution</a:t>
            </a:r>
            <a:endParaRPr sz="3000">
              <a:latin typeface="Calibri"/>
              <a:cs typeface="Calibri"/>
            </a:endParaRPr>
          </a:p>
          <a:p>
            <a:pPr marL="419100" indent="-407034">
              <a:lnSpc>
                <a:spcPct val="100000"/>
              </a:lnSpc>
              <a:spcBef>
                <a:spcPts val="360"/>
              </a:spcBef>
              <a:buSzPct val="96666"/>
              <a:buAutoNum type="romanUcPeriod" startAt="3"/>
              <a:tabLst>
                <a:tab pos="419734" algn="l"/>
              </a:tabLst>
            </a:pPr>
            <a:r>
              <a:rPr sz="3000" spc="-5" dirty="0">
                <a:latin typeface="Calibri"/>
                <a:cs typeface="Calibri"/>
              </a:rPr>
              <a:t>Le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nerf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sciatique</a:t>
            </a:r>
            <a:endParaRPr sz="3000">
              <a:latin typeface="Calibri"/>
              <a:cs typeface="Calibri"/>
            </a:endParaRPr>
          </a:p>
          <a:p>
            <a:pPr marL="528320">
              <a:lnSpc>
                <a:spcPct val="100000"/>
              </a:lnSpc>
              <a:spcBef>
                <a:spcPts val="365"/>
              </a:spcBef>
            </a:pPr>
            <a:r>
              <a:rPr sz="3000" spc="-10" dirty="0">
                <a:latin typeface="Calibri"/>
                <a:cs typeface="Calibri"/>
              </a:rPr>
              <a:t>-Définition</a:t>
            </a:r>
            <a:endParaRPr sz="3000">
              <a:latin typeface="Calibri"/>
              <a:cs typeface="Calibri"/>
            </a:endParaRPr>
          </a:p>
          <a:p>
            <a:pPr marL="528320">
              <a:lnSpc>
                <a:spcPct val="100000"/>
              </a:lnSpc>
              <a:spcBef>
                <a:spcPts val="360"/>
              </a:spcBef>
            </a:pPr>
            <a:r>
              <a:rPr sz="3000" spc="-5" dirty="0">
                <a:latin typeface="Calibri"/>
                <a:cs typeface="Calibri"/>
              </a:rPr>
              <a:t>-Origine,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50" dirty="0">
                <a:latin typeface="Calibri"/>
                <a:cs typeface="Calibri"/>
              </a:rPr>
              <a:t>Trajet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,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30" dirty="0">
                <a:latin typeface="Calibri"/>
                <a:cs typeface="Calibri"/>
              </a:rPr>
              <a:t>Terminaison</a:t>
            </a:r>
            <a:endParaRPr sz="3000">
              <a:latin typeface="Calibri"/>
              <a:cs typeface="Calibri"/>
            </a:endParaRPr>
          </a:p>
          <a:p>
            <a:pPr marL="528320">
              <a:lnSpc>
                <a:spcPct val="100000"/>
              </a:lnSpc>
              <a:spcBef>
                <a:spcPts val="360"/>
              </a:spcBef>
            </a:pPr>
            <a:r>
              <a:rPr sz="3000" spc="-10" dirty="0">
                <a:latin typeface="Calibri"/>
                <a:cs typeface="Calibri"/>
              </a:rPr>
              <a:t>-Branches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collatérales</a:t>
            </a:r>
            <a:endParaRPr sz="3000">
              <a:latin typeface="Calibri"/>
              <a:cs typeface="Calibri"/>
            </a:endParaRPr>
          </a:p>
          <a:p>
            <a:pPr marL="12700" marR="817244" indent="515620">
              <a:lnSpc>
                <a:spcPct val="110000"/>
              </a:lnSpc>
              <a:spcBef>
                <a:spcPts val="5"/>
              </a:spcBef>
            </a:pPr>
            <a:r>
              <a:rPr sz="3000" spc="-10" dirty="0">
                <a:latin typeface="Calibri"/>
                <a:cs typeface="Calibri"/>
              </a:rPr>
              <a:t>-Branches terminales 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30" dirty="0">
                <a:latin typeface="Calibri"/>
                <a:cs typeface="Calibri"/>
              </a:rPr>
              <a:t>IV-Territoires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d’innervation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9623"/>
            <a:ext cx="69684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u="none" dirty="0">
                <a:solidFill>
                  <a:schemeClr val="tx1"/>
                </a:solidFill>
              </a:rPr>
              <a:t>IV-</a:t>
            </a:r>
            <a:r>
              <a:rPr sz="3200" u="none" spc="-35" dirty="0">
                <a:solidFill>
                  <a:schemeClr val="tx1"/>
                </a:solidFill>
              </a:rPr>
              <a:t> </a:t>
            </a:r>
            <a:r>
              <a:rPr sz="3200" u="heavy" spc="-4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Territoires</a:t>
            </a:r>
            <a:r>
              <a:rPr sz="3200" u="heavy" spc="25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sz="3200" u="heavy" spc="-5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d’innervation: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556640"/>
            <a:ext cx="16929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latin typeface="Calibri"/>
                <a:cs typeface="Calibri"/>
              </a:rPr>
              <a:t>1-</a:t>
            </a:r>
            <a:r>
              <a:rPr sz="3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Motrice:</a:t>
            </a:r>
            <a:endParaRPr sz="30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5055" y="1118361"/>
          <a:ext cx="8931274" cy="57332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6255"/>
                <a:gridCol w="1786255"/>
                <a:gridCol w="2153285"/>
                <a:gridCol w="1584325"/>
                <a:gridCol w="1621154"/>
              </a:tblGrid>
              <a:tr h="69710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Nerf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Région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glutéale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cuisse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jambe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pied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84632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Collatérales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du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Plexus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sacral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Sauf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l’obturateur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externe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21323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Nerf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sciatique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-Loge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postérieure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-Faisceau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inférieur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du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grand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adducteur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Nerf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fibulaire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commun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26606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Loge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antérieure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et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latérale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Dos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du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pied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69697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Nerf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fibulaire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superficiel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Loge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latérale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696988">
                <a:tc>
                  <a:txBody>
                    <a:bodyPr/>
                    <a:lstStyle/>
                    <a:p>
                      <a:pPr marL="91440" marR="45593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Nerf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fibulaire </a:t>
                      </a:r>
                      <a:r>
                        <a:rPr sz="1800" spc="-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profond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51308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Loge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érieu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Dos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du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pied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66825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Nerf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tibial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41402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Loge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st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érieu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69532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Région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pla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ai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7876" y="357123"/>
            <a:ext cx="1500251" cy="65008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11408"/>
            <a:ext cx="79248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>
                <a:solidFill>
                  <a:schemeClr val="tx1"/>
                </a:solidFill>
              </a:rPr>
              <a:t>IV-</a:t>
            </a:r>
            <a:r>
              <a:rPr u="none" spc="-10" dirty="0">
                <a:solidFill>
                  <a:schemeClr val="tx1"/>
                </a:solidFill>
              </a:rPr>
              <a:t> </a:t>
            </a:r>
            <a:r>
              <a:rPr u="heavy" spc="-4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Territoires</a:t>
            </a:r>
            <a:r>
              <a:rPr u="heavy" spc="-1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d’innervation: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554493"/>
            <a:ext cx="4984115" cy="334137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3200" b="1" spc="-5" dirty="0">
                <a:latin typeface="Calibri"/>
                <a:cs typeface="Calibri"/>
              </a:rPr>
              <a:t>2-</a:t>
            </a: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Sensitive:</a:t>
            </a:r>
            <a:endParaRPr sz="32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</a:pPr>
            <a:r>
              <a:rPr sz="3200" dirty="0">
                <a:latin typeface="Calibri"/>
                <a:cs typeface="Calibri"/>
              </a:rPr>
              <a:t>a-Nerf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cutané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postérieur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la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cuisse</a:t>
            </a:r>
          </a:p>
          <a:p>
            <a:pPr marL="355600" marR="103505" indent="-342900">
              <a:lnSpc>
                <a:spcPct val="100000"/>
              </a:lnSpc>
              <a:spcBef>
                <a:spcPts val="780"/>
              </a:spcBef>
            </a:pPr>
            <a:r>
              <a:rPr sz="3200" spc="-5" dirty="0">
                <a:latin typeface="Calibri"/>
                <a:cs typeface="Calibri"/>
              </a:rPr>
              <a:t>b-Nerf </a:t>
            </a:r>
            <a:r>
              <a:rPr sz="3200" spc="-10" dirty="0">
                <a:latin typeface="Calibri"/>
                <a:cs typeface="Calibri"/>
              </a:rPr>
              <a:t>fibulaire </a:t>
            </a:r>
            <a:r>
              <a:rPr sz="3200" spc="-5" dirty="0">
                <a:latin typeface="Calibri"/>
                <a:cs typeface="Calibri"/>
              </a:rPr>
              <a:t>commun:(par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le</a:t>
            </a:r>
            <a:r>
              <a:rPr sz="3200" spc="-5" dirty="0">
                <a:latin typeface="Calibri"/>
                <a:cs typeface="Calibri"/>
              </a:rPr>
              <a:t> nerf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cutané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sural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latéral)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3200" dirty="0">
                <a:latin typeface="Calibri"/>
                <a:cs typeface="Calibri"/>
              </a:rPr>
              <a:t>c-Nerf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fibulaire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superficiel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8739" y="3867799"/>
            <a:ext cx="4416425" cy="2174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60375">
              <a:lnSpc>
                <a:spcPct val="120400"/>
              </a:lnSpc>
              <a:spcBef>
                <a:spcPts val="95"/>
              </a:spcBef>
            </a:pPr>
            <a:r>
              <a:rPr sz="3200" spc="-5" dirty="0">
                <a:latin typeface="Calibri"/>
                <a:cs typeface="Calibri"/>
              </a:rPr>
              <a:t>d-Nerf </a:t>
            </a:r>
            <a:r>
              <a:rPr sz="3200" spc="-10" dirty="0">
                <a:latin typeface="Calibri"/>
                <a:cs typeface="Calibri"/>
              </a:rPr>
              <a:t>fibulaire </a:t>
            </a:r>
            <a:r>
              <a:rPr sz="3200" spc="-25" dirty="0">
                <a:latin typeface="Calibri"/>
                <a:cs typeface="Calibri"/>
              </a:rPr>
              <a:t>profond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e-Nerf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tibial:(par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nerf</a:t>
            </a:r>
            <a:endParaRPr sz="32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  <a:tabLst>
                <a:tab pos="1219835" algn="l"/>
              </a:tabLst>
            </a:pPr>
            <a:r>
              <a:rPr sz="3200" spc="-5" dirty="0">
                <a:latin typeface="Calibri"/>
                <a:cs typeface="Calibri"/>
              </a:rPr>
              <a:t>cutané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sural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médial</a:t>
            </a:r>
            <a:r>
              <a:rPr sz="3200" spc="-10" dirty="0">
                <a:latin typeface="Calibri"/>
                <a:cs typeface="Calibri"/>
              </a:rPr>
              <a:t> et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le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nerf	</a:t>
            </a:r>
            <a:r>
              <a:rPr sz="3200" spc="-10" dirty="0">
                <a:latin typeface="Calibri"/>
                <a:cs typeface="Calibri"/>
              </a:rPr>
              <a:t>sural)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143750" y="428623"/>
            <a:ext cx="2012950" cy="6429375"/>
            <a:chOff x="7143750" y="428623"/>
            <a:chExt cx="2012950" cy="642937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43750" y="428623"/>
              <a:ext cx="1500251" cy="642937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43519" y="2435860"/>
              <a:ext cx="1130300" cy="31242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001000" y="2512948"/>
              <a:ext cx="929005" cy="118110"/>
            </a:xfrm>
            <a:custGeom>
              <a:avLst/>
              <a:gdLst/>
              <a:ahLst/>
              <a:cxnLst/>
              <a:rect l="l" t="t" r="r" b="b"/>
              <a:pathLst>
                <a:path w="929004" h="118110">
                  <a:moveTo>
                    <a:pt x="101092" y="0"/>
                  </a:moveTo>
                  <a:lnTo>
                    <a:pt x="95123" y="3555"/>
                  </a:lnTo>
                  <a:lnTo>
                    <a:pt x="0" y="58800"/>
                  </a:lnTo>
                  <a:lnTo>
                    <a:pt x="100965" y="117983"/>
                  </a:lnTo>
                  <a:lnTo>
                    <a:pt x="108711" y="115950"/>
                  </a:lnTo>
                  <a:lnTo>
                    <a:pt x="115824" y="103759"/>
                  </a:lnTo>
                  <a:lnTo>
                    <a:pt x="113792" y="96012"/>
                  </a:lnTo>
                  <a:lnTo>
                    <a:pt x="72070" y="71580"/>
                  </a:lnTo>
                  <a:lnTo>
                    <a:pt x="25146" y="71500"/>
                  </a:lnTo>
                  <a:lnTo>
                    <a:pt x="25146" y="46100"/>
                  </a:lnTo>
                  <a:lnTo>
                    <a:pt x="72393" y="46100"/>
                  </a:lnTo>
                  <a:lnTo>
                    <a:pt x="113919" y="21971"/>
                  </a:lnTo>
                  <a:lnTo>
                    <a:pt x="115950" y="14224"/>
                  </a:lnTo>
                  <a:lnTo>
                    <a:pt x="112395" y="8127"/>
                  </a:lnTo>
                  <a:lnTo>
                    <a:pt x="108966" y="2031"/>
                  </a:lnTo>
                  <a:lnTo>
                    <a:pt x="101092" y="0"/>
                  </a:lnTo>
                  <a:close/>
                </a:path>
                <a:path w="929004" h="118110">
                  <a:moveTo>
                    <a:pt x="72256" y="46180"/>
                  </a:moveTo>
                  <a:lnTo>
                    <a:pt x="50391" y="58877"/>
                  </a:lnTo>
                  <a:lnTo>
                    <a:pt x="72070" y="71580"/>
                  </a:lnTo>
                  <a:lnTo>
                    <a:pt x="928751" y="73025"/>
                  </a:lnTo>
                  <a:lnTo>
                    <a:pt x="928751" y="47625"/>
                  </a:lnTo>
                  <a:lnTo>
                    <a:pt x="72256" y="46180"/>
                  </a:lnTo>
                  <a:close/>
                </a:path>
                <a:path w="929004" h="118110">
                  <a:moveTo>
                    <a:pt x="25146" y="46100"/>
                  </a:moveTo>
                  <a:lnTo>
                    <a:pt x="25146" y="71500"/>
                  </a:lnTo>
                  <a:lnTo>
                    <a:pt x="72070" y="71580"/>
                  </a:lnTo>
                  <a:lnTo>
                    <a:pt x="69117" y="69850"/>
                  </a:lnTo>
                  <a:lnTo>
                    <a:pt x="31496" y="69850"/>
                  </a:lnTo>
                  <a:lnTo>
                    <a:pt x="31623" y="47878"/>
                  </a:lnTo>
                  <a:lnTo>
                    <a:pt x="69331" y="47878"/>
                  </a:lnTo>
                  <a:lnTo>
                    <a:pt x="72256" y="46180"/>
                  </a:lnTo>
                  <a:lnTo>
                    <a:pt x="25146" y="46100"/>
                  </a:lnTo>
                  <a:close/>
                </a:path>
                <a:path w="929004" h="118110">
                  <a:moveTo>
                    <a:pt x="31623" y="47878"/>
                  </a:moveTo>
                  <a:lnTo>
                    <a:pt x="31496" y="69850"/>
                  </a:lnTo>
                  <a:lnTo>
                    <a:pt x="50391" y="58877"/>
                  </a:lnTo>
                  <a:lnTo>
                    <a:pt x="31623" y="47878"/>
                  </a:lnTo>
                  <a:close/>
                </a:path>
                <a:path w="929004" h="118110">
                  <a:moveTo>
                    <a:pt x="50391" y="58877"/>
                  </a:moveTo>
                  <a:lnTo>
                    <a:pt x="31496" y="69850"/>
                  </a:lnTo>
                  <a:lnTo>
                    <a:pt x="69117" y="69850"/>
                  </a:lnTo>
                  <a:lnTo>
                    <a:pt x="50391" y="58877"/>
                  </a:lnTo>
                  <a:close/>
                </a:path>
                <a:path w="929004" h="118110">
                  <a:moveTo>
                    <a:pt x="69331" y="47878"/>
                  </a:moveTo>
                  <a:lnTo>
                    <a:pt x="31623" y="47878"/>
                  </a:lnTo>
                  <a:lnTo>
                    <a:pt x="50391" y="58877"/>
                  </a:lnTo>
                  <a:lnTo>
                    <a:pt x="69331" y="47878"/>
                  </a:lnTo>
                  <a:close/>
                </a:path>
                <a:path w="929004" h="118110">
                  <a:moveTo>
                    <a:pt x="72393" y="46100"/>
                  </a:moveTo>
                  <a:lnTo>
                    <a:pt x="25146" y="46100"/>
                  </a:lnTo>
                  <a:lnTo>
                    <a:pt x="72256" y="46180"/>
                  </a:lnTo>
                  <a:lnTo>
                    <a:pt x="72393" y="46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715375" y="2428875"/>
              <a:ext cx="428625" cy="357505"/>
            </a:xfrm>
            <a:custGeom>
              <a:avLst/>
              <a:gdLst/>
              <a:ahLst/>
              <a:cxnLst/>
              <a:rect l="l" t="t" r="r" b="b"/>
              <a:pathLst>
                <a:path w="428625" h="357505">
                  <a:moveTo>
                    <a:pt x="214375" y="0"/>
                  </a:moveTo>
                  <a:lnTo>
                    <a:pt x="165231" y="4719"/>
                  </a:lnTo>
                  <a:lnTo>
                    <a:pt x="120113" y="18160"/>
                  </a:lnTo>
                  <a:lnTo>
                    <a:pt x="80308" y="39248"/>
                  </a:lnTo>
                  <a:lnTo>
                    <a:pt x="47106" y="66907"/>
                  </a:lnTo>
                  <a:lnTo>
                    <a:pt x="21795" y="100063"/>
                  </a:lnTo>
                  <a:lnTo>
                    <a:pt x="5663" y="137639"/>
                  </a:lnTo>
                  <a:lnTo>
                    <a:pt x="0" y="178562"/>
                  </a:lnTo>
                  <a:lnTo>
                    <a:pt x="5663" y="219524"/>
                  </a:lnTo>
                  <a:lnTo>
                    <a:pt x="21795" y="257116"/>
                  </a:lnTo>
                  <a:lnTo>
                    <a:pt x="47106" y="290269"/>
                  </a:lnTo>
                  <a:lnTo>
                    <a:pt x="80308" y="317915"/>
                  </a:lnTo>
                  <a:lnTo>
                    <a:pt x="120113" y="338985"/>
                  </a:lnTo>
                  <a:lnTo>
                    <a:pt x="165231" y="352411"/>
                  </a:lnTo>
                  <a:lnTo>
                    <a:pt x="214375" y="357124"/>
                  </a:lnTo>
                  <a:lnTo>
                    <a:pt x="263513" y="352411"/>
                  </a:lnTo>
                  <a:lnTo>
                    <a:pt x="308613" y="338985"/>
                  </a:lnTo>
                  <a:lnTo>
                    <a:pt x="348393" y="317915"/>
                  </a:lnTo>
                  <a:lnTo>
                    <a:pt x="381568" y="290269"/>
                  </a:lnTo>
                  <a:lnTo>
                    <a:pt x="406855" y="257116"/>
                  </a:lnTo>
                  <a:lnTo>
                    <a:pt x="422968" y="219524"/>
                  </a:lnTo>
                  <a:lnTo>
                    <a:pt x="428625" y="178562"/>
                  </a:lnTo>
                  <a:lnTo>
                    <a:pt x="422968" y="137639"/>
                  </a:lnTo>
                  <a:lnTo>
                    <a:pt x="406855" y="100063"/>
                  </a:lnTo>
                  <a:lnTo>
                    <a:pt x="381568" y="66907"/>
                  </a:lnTo>
                  <a:lnTo>
                    <a:pt x="348393" y="39248"/>
                  </a:lnTo>
                  <a:lnTo>
                    <a:pt x="308613" y="18160"/>
                  </a:lnTo>
                  <a:lnTo>
                    <a:pt x="263513" y="4719"/>
                  </a:lnTo>
                  <a:lnTo>
                    <a:pt x="2143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715375" y="2428875"/>
              <a:ext cx="428625" cy="357505"/>
            </a:xfrm>
            <a:custGeom>
              <a:avLst/>
              <a:gdLst/>
              <a:ahLst/>
              <a:cxnLst/>
              <a:rect l="l" t="t" r="r" b="b"/>
              <a:pathLst>
                <a:path w="428625" h="357505">
                  <a:moveTo>
                    <a:pt x="0" y="178562"/>
                  </a:moveTo>
                  <a:lnTo>
                    <a:pt x="5663" y="137639"/>
                  </a:lnTo>
                  <a:lnTo>
                    <a:pt x="21795" y="100063"/>
                  </a:lnTo>
                  <a:lnTo>
                    <a:pt x="47106" y="66907"/>
                  </a:lnTo>
                  <a:lnTo>
                    <a:pt x="80308" y="39248"/>
                  </a:lnTo>
                  <a:lnTo>
                    <a:pt x="120113" y="18160"/>
                  </a:lnTo>
                  <a:lnTo>
                    <a:pt x="165231" y="4719"/>
                  </a:lnTo>
                  <a:lnTo>
                    <a:pt x="214375" y="0"/>
                  </a:lnTo>
                  <a:lnTo>
                    <a:pt x="263513" y="4719"/>
                  </a:lnTo>
                  <a:lnTo>
                    <a:pt x="308613" y="18160"/>
                  </a:lnTo>
                  <a:lnTo>
                    <a:pt x="348393" y="39248"/>
                  </a:lnTo>
                  <a:lnTo>
                    <a:pt x="381568" y="66907"/>
                  </a:lnTo>
                  <a:lnTo>
                    <a:pt x="406855" y="100063"/>
                  </a:lnTo>
                  <a:lnTo>
                    <a:pt x="422968" y="137639"/>
                  </a:lnTo>
                  <a:lnTo>
                    <a:pt x="428625" y="178562"/>
                  </a:lnTo>
                  <a:lnTo>
                    <a:pt x="422968" y="219524"/>
                  </a:lnTo>
                  <a:lnTo>
                    <a:pt x="406855" y="257116"/>
                  </a:lnTo>
                  <a:lnTo>
                    <a:pt x="381568" y="290269"/>
                  </a:lnTo>
                  <a:lnTo>
                    <a:pt x="348393" y="317915"/>
                  </a:lnTo>
                  <a:lnTo>
                    <a:pt x="308613" y="338985"/>
                  </a:lnTo>
                  <a:lnTo>
                    <a:pt x="263513" y="352411"/>
                  </a:lnTo>
                  <a:lnTo>
                    <a:pt x="214375" y="357124"/>
                  </a:lnTo>
                  <a:lnTo>
                    <a:pt x="165231" y="352411"/>
                  </a:lnTo>
                  <a:lnTo>
                    <a:pt x="120113" y="338985"/>
                  </a:lnTo>
                  <a:lnTo>
                    <a:pt x="80308" y="317915"/>
                  </a:lnTo>
                  <a:lnTo>
                    <a:pt x="47106" y="290269"/>
                  </a:lnTo>
                  <a:lnTo>
                    <a:pt x="21795" y="257116"/>
                  </a:lnTo>
                  <a:lnTo>
                    <a:pt x="5663" y="219524"/>
                  </a:lnTo>
                  <a:lnTo>
                    <a:pt x="0" y="17856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862441" y="2443162"/>
            <a:ext cx="1384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059419" y="4130675"/>
            <a:ext cx="1097280" cy="400685"/>
            <a:chOff x="8059419" y="4130675"/>
            <a:chExt cx="1097280" cy="400685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59419" y="4218939"/>
              <a:ext cx="1084579" cy="31241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215248" y="4297298"/>
              <a:ext cx="929005" cy="118110"/>
            </a:xfrm>
            <a:custGeom>
              <a:avLst/>
              <a:gdLst/>
              <a:ahLst/>
              <a:cxnLst/>
              <a:rect l="l" t="t" r="r" b="b"/>
              <a:pathLst>
                <a:path w="929004" h="118110">
                  <a:moveTo>
                    <a:pt x="101219" y="0"/>
                  </a:moveTo>
                  <a:lnTo>
                    <a:pt x="0" y="58800"/>
                  </a:lnTo>
                  <a:lnTo>
                    <a:pt x="100965" y="117982"/>
                  </a:lnTo>
                  <a:lnTo>
                    <a:pt x="108711" y="115950"/>
                  </a:lnTo>
                  <a:lnTo>
                    <a:pt x="115824" y="103758"/>
                  </a:lnTo>
                  <a:lnTo>
                    <a:pt x="113792" y="96012"/>
                  </a:lnTo>
                  <a:lnTo>
                    <a:pt x="72081" y="71586"/>
                  </a:lnTo>
                  <a:lnTo>
                    <a:pt x="25146" y="71500"/>
                  </a:lnTo>
                  <a:lnTo>
                    <a:pt x="25273" y="46100"/>
                  </a:lnTo>
                  <a:lnTo>
                    <a:pt x="72443" y="46100"/>
                  </a:lnTo>
                  <a:lnTo>
                    <a:pt x="113919" y="21970"/>
                  </a:lnTo>
                  <a:lnTo>
                    <a:pt x="115950" y="14224"/>
                  </a:lnTo>
                  <a:lnTo>
                    <a:pt x="112522" y="8127"/>
                  </a:lnTo>
                  <a:lnTo>
                    <a:pt x="108966" y="2031"/>
                  </a:lnTo>
                  <a:lnTo>
                    <a:pt x="101219" y="0"/>
                  </a:lnTo>
                  <a:close/>
                </a:path>
                <a:path w="929004" h="118110">
                  <a:moveTo>
                    <a:pt x="72295" y="46186"/>
                  </a:moveTo>
                  <a:lnTo>
                    <a:pt x="50437" y="58903"/>
                  </a:lnTo>
                  <a:lnTo>
                    <a:pt x="72081" y="71586"/>
                  </a:lnTo>
                  <a:lnTo>
                    <a:pt x="928751" y="73151"/>
                  </a:lnTo>
                  <a:lnTo>
                    <a:pt x="928751" y="47751"/>
                  </a:lnTo>
                  <a:lnTo>
                    <a:pt x="72295" y="46186"/>
                  </a:lnTo>
                  <a:close/>
                </a:path>
                <a:path w="929004" h="118110">
                  <a:moveTo>
                    <a:pt x="25273" y="46100"/>
                  </a:moveTo>
                  <a:lnTo>
                    <a:pt x="25146" y="71500"/>
                  </a:lnTo>
                  <a:lnTo>
                    <a:pt x="72081" y="71586"/>
                  </a:lnTo>
                  <a:lnTo>
                    <a:pt x="69117" y="69850"/>
                  </a:lnTo>
                  <a:lnTo>
                    <a:pt x="31623" y="69850"/>
                  </a:lnTo>
                  <a:lnTo>
                    <a:pt x="31623" y="47878"/>
                  </a:lnTo>
                  <a:lnTo>
                    <a:pt x="69387" y="47878"/>
                  </a:lnTo>
                  <a:lnTo>
                    <a:pt x="72295" y="46186"/>
                  </a:lnTo>
                  <a:lnTo>
                    <a:pt x="25273" y="46100"/>
                  </a:lnTo>
                  <a:close/>
                </a:path>
                <a:path w="929004" h="118110">
                  <a:moveTo>
                    <a:pt x="31623" y="47878"/>
                  </a:moveTo>
                  <a:lnTo>
                    <a:pt x="31623" y="69850"/>
                  </a:lnTo>
                  <a:lnTo>
                    <a:pt x="50437" y="58903"/>
                  </a:lnTo>
                  <a:lnTo>
                    <a:pt x="31623" y="47878"/>
                  </a:lnTo>
                  <a:close/>
                </a:path>
                <a:path w="929004" h="118110">
                  <a:moveTo>
                    <a:pt x="50437" y="58903"/>
                  </a:moveTo>
                  <a:lnTo>
                    <a:pt x="31623" y="69850"/>
                  </a:lnTo>
                  <a:lnTo>
                    <a:pt x="69117" y="69850"/>
                  </a:lnTo>
                  <a:lnTo>
                    <a:pt x="50437" y="58903"/>
                  </a:lnTo>
                  <a:close/>
                </a:path>
                <a:path w="929004" h="118110">
                  <a:moveTo>
                    <a:pt x="69387" y="47878"/>
                  </a:moveTo>
                  <a:lnTo>
                    <a:pt x="31623" y="47878"/>
                  </a:lnTo>
                  <a:lnTo>
                    <a:pt x="50437" y="58903"/>
                  </a:lnTo>
                  <a:lnTo>
                    <a:pt x="69387" y="47878"/>
                  </a:lnTo>
                  <a:close/>
                </a:path>
                <a:path w="929004" h="118110">
                  <a:moveTo>
                    <a:pt x="72443" y="46100"/>
                  </a:moveTo>
                  <a:lnTo>
                    <a:pt x="25273" y="46100"/>
                  </a:lnTo>
                  <a:lnTo>
                    <a:pt x="72295" y="46186"/>
                  </a:lnTo>
                  <a:lnTo>
                    <a:pt x="72443" y="46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715374" y="4143375"/>
              <a:ext cx="428625" cy="357505"/>
            </a:xfrm>
            <a:custGeom>
              <a:avLst/>
              <a:gdLst/>
              <a:ahLst/>
              <a:cxnLst/>
              <a:rect l="l" t="t" r="r" b="b"/>
              <a:pathLst>
                <a:path w="428625" h="357504">
                  <a:moveTo>
                    <a:pt x="214375" y="0"/>
                  </a:moveTo>
                  <a:lnTo>
                    <a:pt x="165231" y="4719"/>
                  </a:lnTo>
                  <a:lnTo>
                    <a:pt x="120113" y="18160"/>
                  </a:lnTo>
                  <a:lnTo>
                    <a:pt x="80308" y="39248"/>
                  </a:lnTo>
                  <a:lnTo>
                    <a:pt x="47106" y="66907"/>
                  </a:lnTo>
                  <a:lnTo>
                    <a:pt x="21795" y="100063"/>
                  </a:lnTo>
                  <a:lnTo>
                    <a:pt x="5663" y="137639"/>
                  </a:lnTo>
                  <a:lnTo>
                    <a:pt x="0" y="178562"/>
                  </a:lnTo>
                  <a:lnTo>
                    <a:pt x="5663" y="219531"/>
                  </a:lnTo>
                  <a:lnTo>
                    <a:pt x="21795" y="257141"/>
                  </a:lnTo>
                  <a:lnTo>
                    <a:pt x="47106" y="290319"/>
                  </a:lnTo>
                  <a:lnTo>
                    <a:pt x="80308" y="317992"/>
                  </a:lnTo>
                  <a:lnTo>
                    <a:pt x="120113" y="339087"/>
                  </a:lnTo>
                  <a:lnTo>
                    <a:pt x="165231" y="352531"/>
                  </a:lnTo>
                  <a:lnTo>
                    <a:pt x="214375" y="357250"/>
                  </a:lnTo>
                  <a:lnTo>
                    <a:pt x="263513" y="352531"/>
                  </a:lnTo>
                  <a:lnTo>
                    <a:pt x="308613" y="339087"/>
                  </a:lnTo>
                  <a:lnTo>
                    <a:pt x="348393" y="317992"/>
                  </a:lnTo>
                  <a:lnTo>
                    <a:pt x="381568" y="290319"/>
                  </a:lnTo>
                  <a:lnTo>
                    <a:pt x="406855" y="257141"/>
                  </a:lnTo>
                  <a:lnTo>
                    <a:pt x="422968" y="219531"/>
                  </a:lnTo>
                  <a:lnTo>
                    <a:pt x="428625" y="178562"/>
                  </a:lnTo>
                  <a:lnTo>
                    <a:pt x="422968" y="137639"/>
                  </a:lnTo>
                  <a:lnTo>
                    <a:pt x="406855" y="100063"/>
                  </a:lnTo>
                  <a:lnTo>
                    <a:pt x="381568" y="66907"/>
                  </a:lnTo>
                  <a:lnTo>
                    <a:pt x="348393" y="39248"/>
                  </a:lnTo>
                  <a:lnTo>
                    <a:pt x="308613" y="18160"/>
                  </a:lnTo>
                  <a:lnTo>
                    <a:pt x="263513" y="4719"/>
                  </a:lnTo>
                  <a:lnTo>
                    <a:pt x="2143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715374" y="4143375"/>
              <a:ext cx="428625" cy="357505"/>
            </a:xfrm>
            <a:custGeom>
              <a:avLst/>
              <a:gdLst/>
              <a:ahLst/>
              <a:cxnLst/>
              <a:rect l="l" t="t" r="r" b="b"/>
              <a:pathLst>
                <a:path w="428625" h="357504">
                  <a:moveTo>
                    <a:pt x="0" y="178562"/>
                  </a:moveTo>
                  <a:lnTo>
                    <a:pt x="5663" y="137639"/>
                  </a:lnTo>
                  <a:lnTo>
                    <a:pt x="21795" y="100063"/>
                  </a:lnTo>
                  <a:lnTo>
                    <a:pt x="47106" y="66907"/>
                  </a:lnTo>
                  <a:lnTo>
                    <a:pt x="80308" y="39248"/>
                  </a:lnTo>
                  <a:lnTo>
                    <a:pt x="120113" y="18160"/>
                  </a:lnTo>
                  <a:lnTo>
                    <a:pt x="165231" y="4719"/>
                  </a:lnTo>
                  <a:lnTo>
                    <a:pt x="214375" y="0"/>
                  </a:lnTo>
                  <a:lnTo>
                    <a:pt x="263513" y="4719"/>
                  </a:lnTo>
                  <a:lnTo>
                    <a:pt x="308613" y="18160"/>
                  </a:lnTo>
                  <a:lnTo>
                    <a:pt x="348393" y="39248"/>
                  </a:lnTo>
                  <a:lnTo>
                    <a:pt x="381568" y="66907"/>
                  </a:lnTo>
                  <a:lnTo>
                    <a:pt x="406855" y="100063"/>
                  </a:lnTo>
                  <a:lnTo>
                    <a:pt x="422968" y="137639"/>
                  </a:lnTo>
                  <a:lnTo>
                    <a:pt x="428625" y="178562"/>
                  </a:lnTo>
                  <a:lnTo>
                    <a:pt x="422968" y="219531"/>
                  </a:lnTo>
                  <a:lnTo>
                    <a:pt x="406855" y="257141"/>
                  </a:lnTo>
                  <a:lnTo>
                    <a:pt x="381568" y="290319"/>
                  </a:lnTo>
                  <a:lnTo>
                    <a:pt x="348393" y="317992"/>
                  </a:lnTo>
                  <a:lnTo>
                    <a:pt x="308613" y="339087"/>
                  </a:lnTo>
                  <a:lnTo>
                    <a:pt x="263513" y="352531"/>
                  </a:lnTo>
                  <a:lnTo>
                    <a:pt x="214375" y="357250"/>
                  </a:lnTo>
                  <a:lnTo>
                    <a:pt x="165231" y="352531"/>
                  </a:lnTo>
                  <a:lnTo>
                    <a:pt x="120113" y="339087"/>
                  </a:lnTo>
                  <a:lnTo>
                    <a:pt x="80308" y="317992"/>
                  </a:lnTo>
                  <a:lnTo>
                    <a:pt x="47106" y="290319"/>
                  </a:lnTo>
                  <a:lnTo>
                    <a:pt x="21795" y="257141"/>
                  </a:lnTo>
                  <a:lnTo>
                    <a:pt x="5663" y="219531"/>
                  </a:lnTo>
                  <a:lnTo>
                    <a:pt x="0" y="17856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5130800" y="3916426"/>
            <a:ext cx="1026160" cy="382905"/>
            <a:chOff x="5130800" y="3916426"/>
            <a:chExt cx="1026160" cy="382905"/>
          </a:xfrm>
        </p:grpSpPr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13679" y="3937000"/>
              <a:ext cx="843279" cy="31241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357749" y="4014343"/>
              <a:ext cx="643255" cy="118110"/>
            </a:xfrm>
            <a:custGeom>
              <a:avLst/>
              <a:gdLst/>
              <a:ahLst/>
              <a:cxnLst/>
              <a:rect l="l" t="t" r="r" b="b"/>
              <a:pathLst>
                <a:path w="643254" h="118110">
                  <a:moveTo>
                    <a:pt x="570807" y="71765"/>
                  </a:moveTo>
                  <a:lnTo>
                    <a:pt x="535177" y="92455"/>
                  </a:lnTo>
                  <a:lnTo>
                    <a:pt x="529081" y="95884"/>
                  </a:lnTo>
                  <a:lnTo>
                    <a:pt x="527050" y="103631"/>
                  </a:lnTo>
                  <a:lnTo>
                    <a:pt x="530605" y="109727"/>
                  </a:lnTo>
                  <a:lnTo>
                    <a:pt x="534035" y="115823"/>
                  </a:lnTo>
                  <a:lnTo>
                    <a:pt x="541909" y="117855"/>
                  </a:lnTo>
                  <a:lnTo>
                    <a:pt x="621231" y="71881"/>
                  </a:lnTo>
                  <a:lnTo>
                    <a:pt x="570807" y="71765"/>
                  </a:lnTo>
                  <a:close/>
                </a:path>
                <a:path w="643254" h="118110">
                  <a:moveTo>
                    <a:pt x="592635" y="59090"/>
                  </a:moveTo>
                  <a:lnTo>
                    <a:pt x="570807" y="71765"/>
                  </a:lnTo>
                  <a:lnTo>
                    <a:pt x="617854" y="71881"/>
                  </a:lnTo>
                  <a:lnTo>
                    <a:pt x="617854" y="70103"/>
                  </a:lnTo>
                  <a:lnTo>
                    <a:pt x="611377" y="70103"/>
                  </a:lnTo>
                  <a:lnTo>
                    <a:pt x="592635" y="59090"/>
                  </a:lnTo>
                  <a:close/>
                </a:path>
                <a:path w="643254" h="118110">
                  <a:moveTo>
                    <a:pt x="542163" y="0"/>
                  </a:moveTo>
                  <a:lnTo>
                    <a:pt x="534415" y="2031"/>
                  </a:lnTo>
                  <a:lnTo>
                    <a:pt x="530860" y="8000"/>
                  </a:lnTo>
                  <a:lnTo>
                    <a:pt x="527303" y="14096"/>
                  </a:lnTo>
                  <a:lnTo>
                    <a:pt x="529336" y="21843"/>
                  </a:lnTo>
                  <a:lnTo>
                    <a:pt x="570983" y="46366"/>
                  </a:lnTo>
                  <a:lnTo>
                    <a:pt x="617854" y="46481"/>
                  </a:lnTo>
                  <a:lnTo>
                    <a:pt x="617854" y="71881"/>
                  </a:lnTo>
                  <a:lnTo>
                    <a:pt x="621231" y="71881"/>
                  </a:lnTo>
                  <a:lnTo>
                    <a:pt x="643127" y="59181"/>
                  </a:lnTo>
                  <a:lnTo>
                    <a:pt x="542163" y="0"/>
                  </a:lnTo>
                  <a:close/>
                </a:path>
                <a:path w="643254" h="118110">
                  <a:moveTo>
                    <a:pt x="126" y="44957"/>
                  </a:moveTo>
                  <a:lnTo>
                    <a:pt x="0" y="70357"/>
                  </a:lnTo>
                  <a:lnTo>
                    <a:pt x="570807" y="71765"/>
                  </a:lnTo>
                  <a:lnTo>
                    <a:pt x="592635" y="59090"/>
                  </a:lnTo>
                  <a:lnTo>
                    <a:pt x="570983" y="46366"/>
                  </a:lnTo>
                  <a:lnTo>
                    <a:pt x="126" y="44957"/>
                  </a:lnTo>
                  <a:close/>
                </a:path>
                <a:path w="643254" h="118110">
                  <a:moveTo>
                    <a:pt x="611504" y="48132"/>
                  </a:moveTo>
                  <a:lnTo>
                    <a:pt x="592635" y="59090"/>
                  </a:lnTo>
                  <a:lnTo>
                    <a:pt x="611377" y="70103"/>
                  </a:lnTo>
                  <a:lnTo>
                    <a:pt x="611504" y="48132"/>
                  </a:lnTo>
                  <a:close/>
                </a:path>
                <a:path w="643254" h="118110">
                  <a:moveTo>
                    <a:pt x="617854" y="48132"/>
                  </a:moveTo>
                  <a:lnTo>
                    <a:pt x="611504" y="48132"/>
                  </a:lnTo>
                  <a:lnTo>
                    <a:pt x="611377" y="70103"/>
                  </a:lnTo>
                  <a:lnTo>
                    <a:pt x="617854" y="70103"/>
                  </a:lnTo>
                  <a:lnTo>
                    <a:pt x="617854" y="48132"/>
                  </a:lnTo>
                  <a:close/>
                </a:path>
                <a:path w="643254" h="118110">
                  <a:moveTo>
                    <a:pt x="570983" y="46366"/>
                  </a:moveTo>
                  <a:lnTo>
                    <a:pt x="592635" y="59090"/>
                  </a:lnTo>
                  <a:lnTo>
                    <a:pt x="611504" y="48132"/>
                  </a:lnTo>
                  <a:lnTo>
                    <a:pt x="617854" y="48132"/>
                  </a:lnTo>
                  <a:lnTo>
                    <a:pt x="617854" y="46481"/>
                  </a:lnTo>
                  <a:lnTo>
                    <a:pt x="570983" y="463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143500" y="3929126"/>
              <a:ext cx="428625" cy="357505"/>
            </a:xfrm>
            <a:custGeom>
              <a:avLst/>
              <a:gdLst/>
              <a:ahLst/>
              <a:cxnLst/>
              <a:rect l="l" t="t" r="r" b="b"/>
              <a:pathLst>
                <a:path w="428625" h="357504">
                  <a:moveTo>
                    <a:pt x="214249" y="0"/>
                  </a:moveTo>
                  <a:lnTo>
                    <a:pt x="165111" y="4712"/>
                  </a:lnTo>
                  <a:lnTo>
                    <a:pt x="120011" y="18138"/>
                  </a:lnTo>
                  <a:lnTo>
                    <a:pt x="80231" y="39208"/>
                  </a:lnTo>
                  <a:lnTo>
                    <a:pt x="47056" y="66854"/>
                  </a:lnTo>
                  <a:lnTo>
                    <a:pt x="21769" y="100007"/>
                  </a:lnTo>
                  <a:lnTo>
                    <a:pt x="5656" y="137599"/>
                  </a:lnTo>
                  <a:lnTo>
                    <a:pt x="0" y="178562"/>
                  </a:lnTo>
                  <a:lnTo>
                    <a:pt x="5656" y="219484"/>
                  </a:lnTo>
                  <a:lnTo>
                    <a:pt x="21769" y="257060"/>
                  </a:lnTo>
                  <a:lnTo>
                    <a:pt x="47056" y="290216"/>
                  </a:lnTo>
                  <a:lnTo>
                    <a:pt x="80231" y="317875"/>
                  </a:lnTo>
                  <a:lnTo>
                    <a:pt x="120011" y="338963"/>
                  </a:lnTo>
                  <a:lnTo>
                    <a:pt x="165111" y="352404"/>
                  </a:lnTo>
                  <a:lnTo>
                    <a:pt x="214249" y="357124"/>
                  </a:lnTo>
                  <a:lnTo>
                    <a:pt x="263393" y="352404"/>
                  </a:lnTo>
                  <a:lnTo>
                    <a:pt x="308511" y="338963"/>
                  </a:lnTo>
                  <a:lnTo>
                    <a:pt x="348316" y="317875"/>
                  </a:lnTo>
                  <a:lnTo>
                    <a:pt x="381518" y="290216"/>
                  </a:lnTo>
                  <a:lnTo>
                    <a:pt x="406829" y="257060"/>
                  </a:lnTo>
                  <a:lnTo>
                    <a:pt x="422961" y="219484"/>
                  </a:lnTo>
                  <a:lnTo>
                    <a:pt x="428625" y="178562"/>
                  </a:lnTo>
                  <a:lnTo>
                    <a:pt x="422961" y="137599"/>
                  </a:lnTo>
                  <a:lnTo>
                    <a:pt x="406829" y="100007"/>
                  </a:lnTo>
                  <a:lnTo>
                    <a:pt x="381518" y="66854"/>
                  </a:lnTo>
                  <a:lnTo>
                    <a:pt x="348316" y="39208"/>
                  </a:lnTo>
                  <a:lnTo>
                    <a:pt x="308511" y="18138"/>
                  </a:lnTo>
                  <a:lnTo>
                    <a:pt x="263393" y="4712"/>
                  </a:lnTo>
                  <a:lnTo>
                    <a:pt x="2142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143500" y="3929126"/>
              <a:ext cx="428625" cy="357505"/>
            </a:xfrm>
            <a:custGeom>
              <a:avLst/>
              <a:gdLst/>
              <a:ahLst/>
              <a:cxnLst/>
              <a:rect l="l" t="t" r="r" b="b"/>
              <a:pathLst>
                <a:path w="428625" h="357504">
                  <a:moveTo>
                    <a:pt x="0" y="178562"/>
                  </a:moveTo>
                  <a:lnTo>
                    <a:pt x="5656" y="137599"/>
                  </a:lnTo>
                  <a:lnTo>
                    <a:pt x="21769" y="100007"/>
                  </a:lnTo>
                  <a:lnTo>
                    <a:pt x="47056" y="66854"/>
                  </a:lnTo>
                  <a:lnTo>
                    <a:pt x="80231" y="39208"/>
                  </a:lnTo>
                  <a:lnTo>
                    <a:pt x="120011" y="18138"/>
                  </a:lnTo>
                  <a:lnTo>
                    <a:pt x="165111" y="4712"/>
                  </a:lnTo>
                  <a:lnTo>
                    <a:pt x="214249" y="0"/>
                  </a:lnTo>
                  <a:lnTo>
                    <a:pt x="263393" y="4712"/>
                  </a:lnTo>
                  <a:lnTo>
                    <a:pt x="308511" y="18138"/>
                  </a:lnTo>
                  <a:lnTo>
                    <a:pt x="348316" y="39208"/>
                  </a:lnTo>
                  <a:lnTo>
                    <a:pt x="381518" y="66854"/>
                  </a:lnTo>
                  <a:lnTo>
                    <a:pt x="406829" y="100007"/>
                  </a:lnTo>
                  <a:lnTo>
                    <a:pt x="422961" y="137599"/>
                  </a:lnTo>
                  <a:lnTo>
                    <a:pt x="428625" y="178562"/>
                  </a:lnTo>
                  <a:lnTo>
                    <a:pt x="422961" y="219484"/>
                  </a:lnTo>
                  <a:lnTo>
                    <a:pt x="406829" y="257060"/>
                  </a:lnTo>
                  <a:lnTo>
                    <a:pt x="381518" y="290216"/>
                  </a:lnTo>
                  <a:lnTo>
                    <a:pt x="348316" y="317875"/>
                  </a:lnTo>
                  <a:lnTo>
                    <a:pt x="308511" y="338963"/>
                  </a:lnTo>
                  <a:lnTo>
                    <a:pt x="263393" y="352404"/>
                  </a:lnTo>
                  <a:lnTo>
                    <a:pt x="214249" y="357124"/>
                  </a:lnTo>
                  <a:lnTo>
                    <a:pt x="165111" y="352404"/>
                  </a:lnTo>
                  <a:lnTo>
                    <a:pt x="120011" y="338963"/>
                  </a:lnTo>
                  <a:lnTo>
                    <a:pt x="80231" y="317875"/>
                  </a:lnTo>
                  <a:lnTo>
                    <a:pt x="47056" y="290216"/>
                  </a:lnTo>
                  <a:lnTo>
                    <a:pt x="21769" y="257060"/>
                  </a:lnTo>
                  <a:lnTo>
                    <a:pt x="5656" y="219484"/>
                  </a:lnTo>
                  <a:lnTo>
                    <a:pt x="0" y="17856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285359" y="3944048"/>
            <a:ext cx="1485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858250" y="4158615"/>
            <a:ext cx="148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273675" y="5416550"/>
            <a:ext cx="1025525" cy="476250"/>
            <a:chOff x="5273675" y="5416550"/>
            <a:chExt cx="1025525" cy="476250"/>
          </a:xfrm>
        </p:grpSpPr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58460" y="5580379"/>
              <a:ext cx="840739" cy="31241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500624" y="5657405"/>
              <a:ext cx="643255" cy="118110"/>
            </a:xfrm>
            <a:custGeom>
              <a:avLst/>
              <a:gdLst/>
              <a:ahLst/>
              <a:cxnLst/>
              <a:rect l="l" t="t" r="r" b="b"/>
              <a:pathLst>
                <a:path w="643254" h="118110">
                  <a:moveTo>
                    <a:pt x="570854" y="71715"/>
                  </a:moveTo>
                  <a:lnTo>
                    <a:pt x="529081" y="95935"/>
                  </a:lnTo>
                  <a:lnTo>
                    <a:pt x="527050" y="103695"/>
                  </a:lnTo>
                  <a:lnTo>
                    <a:pt x="530605" y="109766"/>
                  </a:lnTo>
                  <a:lnTo>
                    <a:pt x="534035" y="115836"/>
                  </a:lnTo>
                  <a:lnTo>
                    <a:pt x="541909" y="117906"/>
                  </a:lnTo>
                  <a:lnTo>
                    <a:pt x="621320" y="71831"/>
                  </a:lnTo>
                  <a:lnTo>
                    <a:pt x="570854" y="71715"/>
                  </a:lnTo>
                  <a:close/>
                </a:path>
                <a:path w="643254" h="118110">
                  <a:moveTo>
                    <a:pt x="592629" y="59089"/>
                  </a:moveTo>
                  <a:lnTo>
                    <a:pt x="570854" y="71715"/>
                  </a:lnTo>
                  <a:lnTo>
                    <a:pt x="617854" y="71831"/>
                  </a:lnTo>
                  <a:lnTo>
                    <a:pt x="617854" y="70091"/>
                  </a:lnTo>
                  <a:lnTo>
                    <a:pt x="611377" y="70091"/>
                  </a:lnTo>
                  <a:lnTo>
                    <a:pt x="592629" y="59089"/>
                  </a:lnTo>
                  <a:close/>
                </a:path>
                <a:path w="643254" h="118110">
                  <a:moveTo>
                    <a:pt x="542163" y="0"/>
                  </a:moveTo>
                  <a:lnTo>
                    <a:pt x="534415" y="2019"/>
                  </a:lnTo>
                  <a:lnTo>
                    <a:pt x="527303" y="14122"/>
                  </a:lnTo>
                  <a:lnTo>
                    <a:pt x="529336" y="21907"/>
                  </a:lnTo>
                  <a:lnTo>
                    <a:pt x="570860" y="46315"/>
                  </a:lnTo>
                  <a:lnTo>
                    <a:pt x="617854" y="46431"/>
                  </a:lnTo>
                  <a:lnTo>
                    <a:pt x="617854" y="71831"/>
                  </a:lnTo>
                  <a:lnTo>
                    <a:pt x="621320" y="71831"/>
                  </a:lnTo>
                  <a:lnTo>
                    <a:pt x="643127" y="59194"/>
                  </a:lnTo>
                  <a:lnTo>
                    <a:pt x="542163" y="0"/>
                  </a:lnTo>
                  <a:close/>
                </a:path>
                <a:path w="643254" h="118110">
                  <a:moveTo>
                    <a:pt x="126" y="44907"/>
                  </a:moveTo>
                  <a:lnTo>
                    <a:pt x="0" y="70307"/>
                  </a:lnTo>
                  <a:lnTo>
                    <a:pt x="570854" y="71715"/>
                  </a:lnTo>
                  <a:lnTo>
                    <a:pt x="592629" y="59089"/>
                  </a:lnTo>
                  <a:lnTo>
                    <a:pt x="570860" y="46315"/>
                  </a:lnTo>
                  <a:lnTo>
                    <a:pt x="126" y="44907"/>
                  </a:lnTo>
                  <a:close/>
                </a:path>
                <a:path w="643254" h="118110">
                  <a:moveTo>
                    <a:pt x="611504" y="48145"/>
                  </a:moveTo>
                  <a:lnTo>
                    <a:pt x="592629" y="59089"/>
                  </a:lnTo>
                  <a:lnTo>
                    <a:pt x="611377" y="70091"/>
                  </a:lnTo>
                  <a:lnTo>
                    <a:pt x="611504" y="48145"/>
                  </a:lnTo>
                  <a:close/>
                </a:path>
                <a:path w="643254" h="118110">
                  <a:moveTo>
                    <a:pt x="617854" y="48145"/>
                  </a:moveTo>
                  <a:lnTo>
                    <a:pt x="611504" y="48145"/>
                  </a:lnTo>
                  <a:lnTo>
                    <a:pt x="611377" y="70091"/>
                  </a:lnTo>
                  <a:lnTo>
                    <a:pt x="617854" y="70091"/>
                  </a:lnTo>
                  <a:lnTo>
                    <a:pt x="617854" y="48145"/>
                  </a:lnTo>
                  <a:close/>
                </a:path>
                <a:path w="643254" h="118110">
                  <a:moveTo>
                    <a:pt x="570860" y="46315"/>
                  </a:moveTo>
                  <a:lnTo>
                    <a:pt x="592629" y="59089"/>
                  </a:lnTo>
                  <a:lnTo>
                    <a:pt x="611504" y="48145"/>
                  </a:lnTo>
                  <a:lnTo>
                    <a:pt x="617854" y="48145"/>
                  </a:lnTo>
                  <a:lnTo>
                    <a:pt x="617854" y="46431"/>
                  </a:lnTo>
                  <a:lnTo>
                    <a:pt x="570860" y="463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286375" y="5429250"/>
              <a:ext cx="428625" cy="357505"/>
            </a:xfrm>
            <a:custGeom>
              <a:avLst/>
              <a:gdLst/>
              <a:ahLst/>
              <a:cxnLst/>
              <a:rect l="l" t="t" r="r" b="b"/>
              <a:pathLst>
                <a:path w="428625" h="357504">
                  <a:moveTo>
                    <a:pt x="214249" y="0"/>
                  </a:moveTo>
                  <a:lnTo>
                    <a:pt x="165151" y="4719"/>
                  </a:lnTo>
                  <a:lnTo>
                    <a:pt x="120066" y="18161"/>
                  </a:lnTo>
                  <a:lnTo>
                    <a:pt x="80284" y="39252"/>
                  </a:lnTo>
                  <a:lnTo>
                    <a:pt x="47096" y="66917"/>
                  </a:lnTo>
                  <a:lnTo>
                    <a:pt x="21792" y="100081"/>
                  </a:lnTo>
                  <a:lnTo>
                    <a:pt x="5663" y="137671"/>
                  </a:lnTo>
                  <a:lnTo>
                    <a:pt x="0" y="178612"/>
                  </a:lnTo>
                  <a:lnTo>
                    <a:pt x="5663" y="219560"/>
                  </a:lnTo>
                  <a:lnTo>
                    <a:pt x="21792" y="257149"/>
                  </a:lnTo>
                  <a:lnTo>
                    <a:pt x="47096" y="290308"/>
                  </a:lnTo>
                  <a:lnTo>
                    <a:pt x="80284" y="317965"/>
                  </a:lnTo>
                  <a:lnTo>
                    <a:pt x="120066" y="339047"/>
                  </a:lnTo>
                  <a:lnTo>
                    <a:pt x="165151" y="352483"/>
                  </a:lnTo>
                  <a:lnTo>
                    <a:pt x="214249" y="357200"/>
                  </a:lnTo>
                  <a:lnTo>
                    <a:pt x="263393" y="352483"/>
                  </a:lnTo>
                  <a:lnTo>
                    <a:pt x="308511" y="339047"/>
                  </a:lnTo>
                  <a:lnTo>
                    <a:pt x="348316" y="317965"/>
                  </a:lnTo>
                  <a:lnTo>
                    <a:pt x="381518" y="290308"/>
                  </a:lnTo>
                  <a:lnTo>
                    <a:pt x="406829" y="257149"/>
                  </a:lnTo>
                  <a:lnTo>
                    <a:pt x="422961" y="219560"/>
                  </a:lnTo>
                  <a:lnTo>
                    <a:pt x="428625" y="178612"/>
                  </a:lnTo>
                  <a:lnTo>
                    <a:pt x="422961" y="137671"/>
                  </a:lnTo>
                  <a:lnTo>
                    <a:pt x="406829" y="100081"/>
                  </a:lnTo>
                  <a:lnTo>
                    <a:pt x="381518" y="66917"/>
                  </a:lnTo>
                  <a:lnTo>
                    <a:pt x="348316" y="39252"/>
                  </a:lnTo>
                  <a:lnTo>
                    <a:pt x="308511" y="18161"/>
                  </a:lnTo>
                  <a:lnTo>
                    <a:pt x="263393" y="4719"/>
                  </a:lnTo>
                  <a:lnTo>
                    <a:pt x="2142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286375" y="5429250"/>
              <a:ext cx="428625" cy="357505"/>
            </a:xfrm>
            <a:custGeom>
              <a:avLst/>
              <a:gdLst/>
              <a:ahLst/>
              <a:cxnLst/>
              <a:rect l="l" t="t" r="r" b="b"/>
              <a:pathLst>
                <a:path w="428625" h="357504">
                  <a:moveTo>
                    <a:pt x="0" y="178612"/>
                  </a:moveTo>
                  <a:lnTo>
                    <a:pt x="5663" y="137671"/>
                  </a:lnTo>
                  <a:lnTo>
                    <a:pt x="21792" y="100081"/>
                  </a:lnTo>
                  <a:lnTo>
                    <a:pt x="47096" y="66917"/>
                  </a:lnTo>
                  <a:lnTo>
                    <a:pt x="80284" y="39252"/>
                  </a:lnTo>
                  <a:lnTo>
                    <a:pt x="120066" y="18161"/>
                  </a:lnTo>
                  <a:lnTo>
                    <a:pt x="165151" y="4719"/>
                  </a:lnTo>
                  <a:lnTo>
                    <a:pt x="214249" y="0"/>
                  </a:lnTo>
                  <a:lnTo>
                    <a:pt x="263393" y="4719"/>
                  </a:lnTo>
                  <a:lnTo>
                    <a:pt x="308511" y="18161"/>
                  </a:lnTo>
                  <a:lnTo>
                    <a:pt x="348316" y="39252"/>
                  </a:lnTo>
                  <a:lnTo>
                    <a:pt x="381518" y="66917"/>
                  </a:lnTo>
                  <a:lnTo>
                    <a:pt x="406829" y="100081"/>
                  </a:lnTo>
                  <a:lnTo>
                    <a:pt x="422961" y="137671"/>
                  </a:lnTo>
                  <a:lnTo>
                    <a:pt x="428625" y="178612"/>
                  </a:lnTo>
                  <a:lnTo>
                    <a:pt x="422961" y="219560"/>
                  </a:lnTo>
                  <a:lnTo>
                    <a:pt x="406829" y="257149"/>
                  </a:lnTo>
                  <a:lnTo>
                    <a:pt x="381518" y="290308"/>
                  </a:lnTo>
                  <a:lnTo>
                    <a:pt x="348316" y="317965"/>
                  </a:lnTo>
                  <a:lnTo>
                    <a:pt x="308511" y="339047"/>
                  </a:lnTo>
                  <a:lnTo>
                    <a:pt x="263393" y="352483"/>
                  </a:lnTo>
                  <a:lnTo>
                    <a:pt x="214249" y="357200"/>
                  </a:lnTo>
                  <a:lnTo>
                    <a:pt x="165151" y="352483"/>
                  </a:lnTo>
                  <a:lnTo>
                    <a:pt x="120066" y="339047"/>
                  </a:lnTo>
                  <a:lnTo>
                    <a:pt x="80284" y="317965"/>
                  </a:lnTo>
                  <a:lnTo>
                    <a:pt x="47096" y="290308"/>
                  </a:lnTo>
                  <a:lnTo>
                    <a:pt x="21792" y="257149"/>
                  </a:lnTo>
                  <a:lnTo>
                    <a:pt x="5663" y="219560"/>
                  </a:lnTo>
                  <a:lnTo>
                    <a:pt x="0" y="178612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8130540" y="4987925"/>
            <a:ext cx="1026160" cy="404495"/>
            <a:chOff x="8130540" y="4987925"/>
            <a:chExt cx="1026160" cy="404495"/>
          </a:xfrm>
        </p:grpSpPr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30540" y="5077460"/>
              <a:ext cx="734059" cy="31496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8286750" y="5156327"/>
              <a:ext cx="535940" cy="118110"/>
            </a:xfrm>
            <a:custGeom>
              <a:avLst/>
              <a:gdLst/>
              <a:ahLst/>
              <a:cxnLst/>
              <a:rect l="l" t="t" r="r" b="b"/>
              <a:pathLst>
                <a:path w="535940" h="118110">
                  <a:moveTo>
                    <a:pt x="101219" y="0"/>
                  </a:moveTo>
                  <a:lnTo>
                    <a:pt x="95123" y="3429"/>
                  </a:lnTo>
                  <a:lnTo>
                    <a:pt x="0" y="58674"/>
                  </a:lnTo>
                  <a:lnTo>
                    <a:pt x="100838" y="117856"/>
                  </a:lnTo>
                  <a:lnTo>
                    <a:pt x="108584" y="115824"/>
                  </a:lnTo>
                  <a:lnTo>
                    <a:pt x="112141" y="109855"/>
                  </a:lnTo>
                  <a:lnTo>
                    <a:pt x="115697" y="103759"/>
                  </a:lnTo>
                  <a:lnTo>
                    <a:pt x="113665" y="96012"/>
                  </a:lnTo>
                  <a:lnTo>
                    <a:pt x="72058" y="71514"/>
                  </a:lnTo>
                  <a:lnTo>
                    <a:pt x="25146" y="71374"/>
                  </a:lnTo>
                  <a:lnTo>
                    <a:pt x="25146" y="45974"/>
                  </a:lnTo>
                  <a:lnTo>
                    <a:pt x="72393" y="45974"/>
                  </a:lnTo>
                  <a:lnTo>
                    <a:pt x="107823" y="25400"/>
                  </a:lnTo>
                  <a:lnTo>
                    <a:pt x="113919" y="21971"/>
                  </a:lnTo>
                  <a:lnTo>
                    <a:pt x="115950" y="14224"/>
                  </a:lnTo>
                  <a:lnTo>
                    <a:pt x="112522" y="8128"/>
                  </a:lnTo>
                  <a:lnTo>
                    <a:pt x="108966" y="2031"/>
                  </a:lnTo>
                  <a:lnTo>
                    <a:pt x="101219" y="0"/>
                  </a:lnTo>
                  <a:close/>
                </a:path>
                <a:path w="535940" h="118110">
                  <a:moveTo>
                    <a:pt x="72151" y="46114"/>
                  </a:moveTo>
                  <a:lnTo>
                    <a:pt x="50365" y="58765"/>
                  </a:lnTo>
                  <a:lnTo>
                    <a:pt x="72058" y="71514"/>
                  </a:lnTo>
                  <a:lnTo>
                    <a:pt x="535685" y="72898"/>
                  </a:lnTo>
                  <a:lnTo>
                    <a:pt x="535813" y="47498"/>
                  </a:lnTo>
                  <a:lnTo>
                    <a:pt x="72151" y="46114"/>
                  </a:lnTo>
                  <a:close/>
                </a:path>
                <a:path w="535940" h="118110">
                  <a:moveTo>
                    <a:pt x="25146" y="45974"/>
                  </a:moveTo>
                  <a:lnTo>
                    <a:pt x="25146" y="71374"/>
                  </a:lnTo>
                  <a:lnTo>
                    <a:pt x="72058" y="71514"/>
                  </a:lnTo>
                  <a:lnTo>
                    <a:pt x="69011" y="69723"/>
                  </a:lnTo>
                  <a:lnTo>
                    <a:pt x="31496" y="69723"/>
                  </a:lnTo>
                  <a:lnTo>
                    <a:pt x="31623" y="47752"/>
                  </a:lnTo>
                  <a:lnTo>
                    <a:pt x="69331" y="47752"/>
                  </a:lnTo>
                  <a:lnTo>
                    <a:pt x="72151" y="46114"/>
                  </a:lnTo>
                  <a:lnTo>
                    <a:pt x="25146" y="45974"/>
                  </a:lnTo>
                  <a:close/>
                </a:path>
                <a:path w="535940" h="118110">
                  <a:moveTo>
                    <a:pt x="31623" y="47752"/>
                  </a:moveTo>
                  <a:lnTo>
                    <a:pt x="31496" y="69723"/>
                  </a:lnTo>
                  <a:lnTo>
                    <a:pt x="50365" y="58765"/>
                  </a:lnTo>
                  <a:lnTo>
                    <a:pt x="31623" y="47752"/>
                  </a:lnTo>
                  <a:close/>
                </a:path>
                <a:path w="535940" h="118110">
                  <a:moveTo>
                    <a:pt x="50365" y="58765"/>
                  </a:moveTo>
                  <a:lnTo>
                    <a:pt x="31496" y="69723"/>
                  </a:lnTo>
                  <a:lnTo>
                    <a:pt x="69011" y="69723"/>
                  </a:lnTo>
                  <a:lnTo>
                    <a:pt x="50365" y="58765"/>
                  </a:lnTo>
                  <a:close/>
                </a:path>
                <a:path w="535940" h="118110">
                  <a:moveTo>
                    <a:pt x="69331" y="47752"/>
                  </a:moveTo>
                  <a:lnTo>
                    <a:pt x="31623" y="47752"/>
                  </a:lnTo>
                  <a:lnTo>
                    <a:pt x="50365" y="58765"/>
                  </a:lnTo>
                  <a:lnTo>
                    <a:pt x="69331" y="47752"/>
                  </a:lnTo>
                  <a:close/>
                </a:path>
                <a:path w="535940" h="118110">
                  <a:moveTo>
                    <a:pt x="72393" y="45974"/>
                  </a:moveTo>
                  <a:lnTo>
                    <a:pt x="25146" y="45974"/>
                  </a:lnTo>
                  <a:lnTo>
                    <a:pt x="72151" y="46114"/>
                  </a:lnTo>
                  <a:lnTo>
                    <a:pt x="72393" y="459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715375" y="5000625"/>
              <a:ext cx="428625" cy="357505"/>
            </a:xfrm>
            <a:custGeom>
              <a:avLst/>
              <a:gdLst/>
              <a:ahLst/>
              <a:cxnLst/>
              <a:rect l="l" t="t" r="r" b="b"/>
              <a:pathLst>
                <a:path w="428625" h="357504">
                  <a:moveTo>
                    <a:pt x="214375" y="0"/>
                  </a:moveTo>
                  <a:lnTo>
                    <a:pt x="165231" y="4719"/>
                  </a:lnTo>
                  <a:lnTo>
                    <a:pt x="120113" y="18160"/>
                  </a:lnTo>
                  <a:lnTo>
                    <a:pt x="80308" y="39248"/>
                  </a:lnTo>
                  <a:lnTo>
                    <a:pt x="47106" y="66907"/>
                  </a:lnTo>
                  <a:lnTo>
                    <a:pt x="21795" y="100063"/>
                  </a:lnTo>
                  <a:lnTo>
                    <a:pt x="5663" y="137639"/>
                  </a:lnTo>
                  <a:lnTo>
                    <a:pt x="0" y="178562"/>
                  </a:lnTo>
                  <a:lnTo>
                    <a:pt x="5663" y="219531"/>
                  </a:lnTo>
                  <a:lnTo>
                    <a:pt x="21795" y="257141"/>
                  </a:lnTo>
                  <a:lnTo>
                    <a:pt x="47106" y="290319"/>
                  </a:lnTo>
                  <a:lnTo>
                    <a:pt x="80308" y="317992"/>
                  </a:lnTo>
                  <a:lnTo>
                    <a:pt x="120113" y="339087"/>
                  </a:lnTo>
                  <a:lnTo>
                    <a:pt x="165231" y="352531"/>
                  </a:lnTo>
                  <a:lnTo>
                    <a:pt x="214375" y="357250"/>
                  </a:lnTo>
                  <a:lnTo>
                    <a:pt x="263513" y="352531"/>
                  </a:lnTo>
                  <a:lnTo>
                    <a:pt x="308613" y="339087"/>
                  </a:lnTo>
                  <a:lnTo>
                    <a:pt x="348393" y="317992"/>
                  </a:lnTo>
                  <a:lnTo>
                    <a:pt x="381568" y="290319"/>
                  </a:lnTo>
                  <a:lnTo>
                    <a:pt x="406855" y="257141"/>
                  </a:lnTo>
                  <a:lnTo>
                    <a:pt x="422968" y="219531"/>
                  </a:lnTo>
                  <a:lnTo>
                    <a:pt x="428625" y="178562"/>
                  </a:lnTo>
                  <a:lnTo>
                    <a:pt x="422968" y="137639"/>
                  </a:lnTo>
                  <a:lnTo>
                    <a:pt x="406855" y="100063"/>
                  </a:lnTo>
                  <a:lnTo>
                    <a:pt x="381568" y="66907"/>
                  </a:lnTo>
                  <a:lnTo>
                    <a:pt x="348393" y="39248"/>
                  </a:lnTo>
                  <a:lnTo>
                    <a:pt x="308613" y="18160"/>
                  </a:lnTo>
                  <a:lnTo>
                    <a:pt x="263513" y="4719"/>
                  </a:lnTo>
                  <a:lnTo>
                    <a:pt x="2143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715375" y="5000625"/>
              <a:ext cx="428625" cy="357505"/>
            </a:xfrm>
            <a:custGeom>
              <a:avLst/>
              <a:gdLst/>
              <a:ahLst/>
              <a:cxnLst/>
              <a:rect l="l" t="t" r="r" b="b"/>
              <a:pathLst>
                <a:path w="428625" h="357504">
                  <a:moveTo>
                    <a:pt x="0" y="178562"/>
                  </a:moveTo>
                  <a:lnTo>
                    <a:pt x="5663" y="137639"/>
                  </a:lnTo>
                  <a:lnTo>
                    <a:pt x="21795" y="100063"/>
                  </a:lnTo>
                  <a:lnTo>
                    <a:pt x="47106" y="66907"/>
                  </a:lnTo>
                  <a:lnTo>
                    <a:pt x="80308" y="39248"/>
                  </a:lnTo>
                  <a:lnTo>
                    <a:pt x="120113" y="18160"/>
                  </a:lnTo>
                  <a:lnTo>
                    <a:pt x="165231" y="4719"/>
                  </a:lnTo>
                  <a:lnTo>
                    <a:pt x="214375" y="0"/>
                  </a:lnTo>
                  <a:lnTo>
                    <a:pt x="263513" y="4719"/>
                  </a:lnTo>
                  <a:lnTo>
                    <a:pt x="308613" y="18160"/>
                  </a:lnTo>
                  <a:lnTo>
                    <a:pt x="348393" y="39248"/>
                  </a:lnTo>
                  <a:lnTo>
                    <a:pt x="381568" y="66907"/>
                  </a:lnTo>
                  <a:lnTo>
                    <a:pt x="406855" y="100063"/>
                  </a:lnTo>
                  <a:lnTo>
                    <a:pt x="422968" y="137639"/>
                  </a:lnTo>
                  <a:lnTo>
                    <a:pt x="428625" y="178562"/>
                  </a:lnTo>
                  <a:lnTo>
                    <a:pt x="422968" y="219531"/>
                  </a:lnTo>
                  <a:lnTo>
                    <a:pt x="406855" y="257141"/>
                  </a:lnTo>
                  <a:lnTo>
                    <a:pt x="381568" y="290319"/>
                  </a:lnTo>
                  <a:lnTo>
                    <a:pt x="348393" y="317992"/>
                  </a:lnTo>
                  <a:lnTo>
                    <a:pt x="308613" y="339087"/>
                  </a:lnTo>
                  <a:lnTo>
                    <a:pt x="263513" y="352531"/>
                  </a:lnTo>
                  <a:lnTo>
                    <a:pt x="214375" y="357250"/>
                  </a:lnTo>
                  <a:lnTo>
                    <a:pt x="165231" y="352531"/>
                  </a:lnTo>
                  <a:lnTo>
                    <a:pt x="120113" y="339087"/>
                  </a:lnTo>
                  <a:lnTo>
                    <a:pt x="80308" y="317992"/>
                  </a:lnTo>
                  <a:lnTo>
                    <a:pt x="47106" y="290319"/>
                  </a:lnTo>
                  <a:lnTo>
                    <a:pt x="21795" y="257141"/>
                  </a:lnTo>
                  <a:lnTo>
                    <a:pt x="5663" y="219531"/>
                  </a:lnTo>
                  <a:lnTo>
                    <a:pt x="0" y="17856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8869933" y="5016246"/>
            <a:ext cx="121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440045" y="5444807"/>
            <a:ext cx="121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5130800" y="5845187"/>
            <a:ext cx="1384300" cy="974725"/>
            <a:chOff x="5130800" y="5845187"/>
            <a:chExt cx="1384300" cy="974725"/>
          </a:xfrm>
        </p:grpSpPr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19800" y="6324598"/>
              <a:ext cx="495300" cy="49530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6063233" y="6348971"/>
              <a:ext cx="295275" cy="295275"/>
            </a:xfrm>
            <a:custGeom>
              <a:avLst/>
              <a:gdLst/>
              <a:ahLst/>
              <a:cxnLst/>
              <a:rect l="l" t="t" r="r" b="b"/>
              <a:pathLst>
                <a:path w="295275" h="295275">
                  <a:moveTo>
                    <a:pt x="188087" y="240436"/>
                  </a:moveTo>
                  <a:lnTo>
                    <a:pt x="181101" y="244487"/>
                  </a:lnTo>
                  <a:lnTo>
                    <a:pt x="177545" y="258051"/>
                  </a:lnTo>
                  <a:lnTo>
                    <a:pt x="181610" y="264998"/>
                  </a:lnTo>
                  <a:lnTo>
                    <a:pt x="294766" y="294779"/>
                  </a:lnTo>
                  <a:lnTo>
                    <a:pt x="292445" y="285940"/>
                  </a:lnTo>
                  <a:lnTo>
                    <a:pt x="267969" y="285940"/>
                  </a:lnTo>
                  <a:lnTo>
                    <a:pt x="234758" y="252729"/>
                  </a:lnTo>
                  <a:lnTo>
                    <a:pt x="188087" y="240436"/>
                  </a:lnTo>
                  <a:close/>
                </a:path>
                <a:path w="295275" h="295275">
                  <a:moveTo>
                    <a:pt x="234758" y="252729"/>
                  </a:moveTo>
                  <a:lnTo>
                    <a:pt x="267969" y="285940"/>
                  </a:lnTo>
                  <a:lnTo>
                    <a:pt x="273706" y="280187"/>
                  </a:lnTo>
                  <a:lnTo>
                    <a:pt x="264667" y="280187"/>
                  </a:lnTo>
                  <a:lnTo>
                    <a:pt x="259123" y="259136"/>
                  </a:lnTo>
                  <a:lnTo>
                    <a:pt x="234758" y="252729"/>
                  </a:lnTo>
                  <a:close/>
                </a:path>
                <a:path w="295275" h="295275">
                  <a:moveTo>
                    <a:pt x="258063" y="177571"/>
                  </a:moveTo>
                  <a:lnTo>
                    <a:pt x="244475" y="181140"/>
                  </a:lnTo>
                  <a:lnTo>
                    <a:pt x="240411" y="188087"/>
                  </a:lnTo>
                  <a:lnTo>
                    <a:pt x="252720" y="234824"/>
                  </a:lnTo>
                  <a:lnTo>
                    <a:pt x="285876" y="267982"/>
                  </a:lnTo>
                  <a:lnTo>
                    <a:pt x="267969" y="285940"/>
                  </a:lnTo>
                  <a:lnTo>
                    <a:pt x="292445" y="285940"/>
                  </a:lnTo>
                  <a:lnTo>
                    <a:pt x="266734" y="188087"/>
                  </a:lnTo>
                  <a:lnTo>
                    <a:pt x="264921" y="181622"/>
                  </a:lnTo>
                  <a:lnTo>
                    <a:pt x="258063" y="177571"/>
                  </a:lnTo>
                  <a:close/>
                </a:path>
                <a:path w="295275" h="295275">
                  <a:moveTo>
                    <a:pt x="259123" y="259136"/>
                  </a:moveTo>
                  <a:lnTo>
                    <a:pt x="264667" y="280187"/>
                  </a:lnTo>
                  <a:lnTo>
                    <a:pt x="280162" y="264668"/>
                  </a:lnTo>
                  <a:lnTo>
                    <a:pt x="259123" y="259136"/>
                  </a:lnTo>
                  <a:close/>
                </a:path>
                <a:path w="295275" h="295275">
                  <a:moveTo>
                    <a:pt x="252720" y="234824"/>
                  </a:moveTo>
                  <a:lnTo>
                    <a:pt x="259123" y="259136"/>
                  </a:lnTo>
                  <a:lnTo>
                    <a:pt x="280162" y="264668"/>
                  </a:lnTo>
                  <a:lnTo>
                    <a:pt x="264667" y="280187"/>
                  </a:lnTo>
                  <a:lnTo>
                    <a:pt x="273706" y="280187"/>
                  </a:lnTo>
                  <a:lnTo>
                    <a:pt x="285876" y="267982"/>
                  </a:lnTo>
                  <a:lnTo>
                    <a:pt x="252720" y="234824"/>
                  </a:lnTo>
                  <a:close/>
                </a:path>
                <a:path w="295275" h="295275">
                  <a:moveTo>
                    <a:pt x="17906" y="0"/>
                  </a:moveTo>
                  <a:lnTo>
                    <a:pt x="0" y="17970"/>
                  </a:lnTo>
                  <a:lnTo>
                    <a:pt x="234758" y="252729"/>
                  </a:lnTo>
                  <a:lnTo>
                    <a:pt x="259123" y="259136"/>
                  </a:lnTo>
                  <a:lnTo>
                    <a:pt x="252720" y="234824"/>
                  </a:lnTo>
                  <a:lnTo>
                    <a:pt x="179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37859" y="6078220"/>
              <a:ext cx="347979" cy="31242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80786" y="6115532"/>
              <a:ext cx="148589" cy="10711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84800" y="6108700"/>
              <a:ext cx="444500" cy="111759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5429250" y="6143637"/>
              <a:ext cx="357505" cy="1905"/>
            </a:xfrm>
            <a:custGeom>
              <a:avLst/>
              <a:gdLst/>
              <a:ahLst/>
              <a:cxnLst/>
              <a:rect l="l" t="t" r="r" b="b"/>
              <a:pathLst>
                <a:path w="357504" h="1904">
                  <a:moveTo>
                    <a:pt x="357250" y="1587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84800" y="6322060"/>
              <a:ext cx="731520" cy="114300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5429250" y="6357962"/>
              <a:ext cx="643255" cy="1905"/>
            </a:xfrm>
            <a:custGeom>
              <a:avLst/>
              <a:gdLst/>
              <a:ahLst/>
              <a:cxnLst/>
              <a:rect l="l" t="t" r="r" b="b"/>
              <a:pathLst>
                <a:path w="643254" h="1904">
                  <a:moveTo>
                    <a:pt x="643001" y="1587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143500" y="5857887"/>
              <a:ext cx="428625" cy="357505"/>
            </a:xfrm>
            <a:custGeom>
              <a:avLst/>
              <a:gdLst/>
              <a:ahLst/>
              <a:cxnLst/>
              <a:rect l="l" t="t" r="r" b="b"/>
              <a:pathLst>
                <a:path w="428625" h="357504">
                  <a:moveTo>
                    <a:pt x="214249" y="0"/>
                  </a:moveTo>
                  <a:lnTo>
                    <a:pt x="165111" y="4716"/>
                  </a:lnTo>
                  <a:lnTo>
                    <a:pt x="120011" y="18152"/>
                  </a:lnTo>
                  <a:lnTo>
                    <a:pt x="80231" y="39235"/>
                  </a:lnTo>
                  <a:lnTo>
                    <a:pt x="47056" y="66893"/>
                  </a:lnTo>
                  <a:lnTo>
                    <a:pt x="21769" y="100055"/>
                  </a:lnTo>
                  <a:lnTo>
                    <a:pt x="5656" y="137647"/>
                  </a:lnTo>
                  <a:lnTo>
                    <a:pt x="0" y="178600"/>
                  </a:lnTo>
                  <a:lnTo>
                    <a:pt x="5656" y="219547"/>
                  </a:lnTo>
                  <a:lnTo>
                    <a:pt x="21769" y="257137"/>
                  </a:lnTo>
                  <a:lnTo>
                    <a:pt x="47056" y="290296"/>
                  </a:lnTo>
                  <a:lnTo>
                    <a:pt x="80231" y="317952"/>
                  </a:lnTo>
                  <a:lnTo>
                    <a:pt x="120011" y="339035"/>
                  </a:lnTo>
                  <a:lnTo>
                    <a:pt x="165111" y="352470"/>
                  </a:lnTo>
                  <a:lnTo>
                    <a:pt x="214249" y="357187"/>
                  </a:lnTo>
                  <a:lnTo>
                    <a:pt x="263393" y="352470"/>
                  </a:lnTo>
                  <a:lnTo>
                    <a:pt x="308511" y="339035"/>
                  </a:lnTo>
                  <a:lnTo>
                    <a:pt x="348316" y="317952"/>
                  </a:lnTo>
                  <a:lnTo>
                    <a:pt x="381518" y="290296"/>
                  </a:lnTo>
                  <a:lnTo>
                    <a:pt x="406829" y="257137"/>
                  </a:lnTo>
                  <a:lnTo>
                    <a:pt x="422961" y="219547"/>
                  </a:lnTo>
                  <a:lnTo>
                    <a:pt x="428625" y="178600"/>
                  </a:lnTo>
                  <a:lnTo>
                    <a:pt x="422961" y="137647"/>
                  </a:lnTo>
                  <a:lnTo>
                    <a:pt x="406829" y="100055"/>
                  </a:lnTo>
                  <a:lnTo>
                    <a:pt x="381518" y="66893"/>
                  </a:lnTo>
                  <a:lnTo>
                    <a:pt x="348316" y="39235"/>
                  </a:lnTo>
                  <a:lnTo>
                    <a:pt x="308511" y="18152"/>
                  </a:lnTo>
                  <a:lnTo>
                    <a:pt x="263393" y="4716"/>
                  </a:lnTo>
                  <a:lnTo>
                    <a:pt x="2142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143500" y="5857887"/>
              <a:ext cx="428625" cy="357505"/>
            </a:xfrm>
            <a:custGeom>
              <a:avLst/>
              <a:gdLst/>
              <a:ahLst/>
              <a:cxnLst/>
              <a:rect l="l" t="t" r="r" b="b"/>
              <a:pathLst>
                <a:path w="428625" h="357504">
                  <a:moveTo>
                    <a:pt x="0" y="178600"/>
                  </a:moveTo>
                  <a:lnTo>
                    <a:pt x="5656" y="137647"/>
                  </a:lnTo>
                  <a:lnTo>
                    <a:pt x="21769" y="100055"/>
                  </a:lnTo>
                  <a:lnTo>
                    <a:pt x="47056" y="66893"/>
                  </a:lnTo>
                  <a:lnTo>
                    <a:pt x="80231" y="39235"/>
                  </a:lnTo>
                  <a:lnTo>
                    <a:pt x="120011" y="18152"/>
                  </a:lnTo>
                  <a:lnTo>
                    <a:pt x="165111" y="4716"/>
                  </a:lnTo>
                  <a:lnTo>
                    <a:pt x="214249" y="0"/>
                  </a:lnTo>
                  <a:lnTo>
                    <a:pt x="263393" y="4716"/>
                  </a:lnTo>
                  <a:lnTo>
                    <a:pt x="308511" y="18152"/>
                  </a:lnTo>
                  <a:lnTo>
                    <a:pt x="348316" y="39235"/>
                  </a:lnTo>
                  <a:lnTo>
                    <a:pt x="381518" y="66893"/>
                  </a:lnTo>
                  <a:lnTo>
                    <a:pt x="406829" y="100055"/>
                  </a:lnTo>
                  <a:lnTo>
                    <a:pt x="422961" y="137647"/>
                  </a:lnTo>
                  <a:lnTo>
                    <a:pt x="428625" y="178600"/>
                  </a:lnTo>
                  <a:lnTo>
                    <a:pt x="422961" y="219547"/>
                  </a:lnTo>
                  <a:lnTo>
                    <a:pt x="406829" y="257137"/>
                  </a:lnTo>
                  <a:lnTo>
                    <a:pt x="381518" y="290296"/>
                  </a:lnTo>
                  <a:lnTo>
                    <a:pt x="348316" y="317952"/>
                  </a:lnTo>
                  <a:lnTo>
                    <a:pt x="308511" y="339035"/>
                  </a:lnTo>
                  <a:lnTo>
                    <a:pt x="263393" y="352470"/>
                  </a:lnTo>
                  <a:lnTo>
                    <a:pt x="214249" y="357187"/>
                  </a:lnTo>
                  <a:lnTo>
                    <a:pt x="165111" y="352470"/>
                  </a:lnTo>
                  <a:lnTo>
                    <a:pt x="120011" y="339035"/>
                  </a:lnTo>
                  <a:lnTo>
                    <a:pt x="80231" y="317952"/>
                  </a:lnTo>
                  <a:lnTo>
                    <a:pt x="47056" y="290296"/>
                  </a:lnTo>
                  <a:lnTo>
                    <a:pt x="21769" y="257137"/>
                  </a:lnTo>
                  <a:lnTo>
                    <a:pt x="5656" y="219547"/>
                  </a:lnTo>
                  <a:lnTo>
                    <a:pt x="0" y="1786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7988300" y="5916625"/>
            <a:ext cx="1025525" cy="382905"/>
            <a:chOff x="7988300" y="5916625"/>
            <a:chExt cx="1025525" cy="382905"/>
          </a:xfrm>
        </p:grpSpPr>
        <p:pic>
          <p:nvPicPr>
            <p:cNvPr id="49" name="object 4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88300" y="5935980"/>
              <a:ext cx="734059" cy="312419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8143875" y="6013551"/>
              <a:ext cx="535940" cy="118110"/>
            </a:xfrm>
            <a:custGeom>
              <a:avLst/>
              <a:gdLst/>
              <a:ahLst/>
              <a:cxnLst/>
              <a:rect l="l" t="t" r="r" b="b"/>
              <a:pathLst>
                <a:path w="535940" h="118110">
                  <a:moveTo>
                    <a:pt x="101219" y="0"/>
                  </a:moveTo>
                  <a:lnTo>
                    <a:pt x="0" y="58648"/>
                  </a:lnTo>
                  <a:lnTo>
                    <a:pt x="100838" y="117906"/>
                  </a:lnTo>
                  <a:lnTo>
                    <a:pt x="108584" y="115887"/>
                  </a:lnTo>
                  <a:lnTo>
                    <a:pt x="115697" y="103784"/>
                  </a:lnTo>
                  <a:lnTo>
                    <a:pt x="113665" y="95999"/>
                  </a:lnTo>
                  <a:lnTo>
                    <a:pt x="72123" y="71563"/>
                  </a:lnTo>
                  <a:lnTo>
                    <a:pt x="25146" y="71424"/>
                  </a:lnTo>
                  <a:lnTo>
                    <a:pt x="25146" y="46024"/>
                  </a:lnTo>
                  <a:lnTo>
                    <a:pt x="72387" y="46024"/>
                  </a:lnTo>
                  <a:lnTo>
                    <a:pt x="113919" y="21983"/>
                  </a:lnTo>
                  <a:lnTo>
                    <a:pt x="115950" y="14211"/>
                  </a:lnTo>
                  <a:lnTo>
                    <a:pt x="112522" y="8140"/>
                  </a:lnTo>
                  <a:lnTo>
                    <a:pt x="108966" y="2070"/>
                  </a:lnTo>
                  <a:lnTo>
                    <a:pt x="101219" y="0"/>
                  </a:lnTo>
                  <a:close/>
                </a:path>
                <a:path w="535940" h="118110">
                  <a:moveTo>
                    <a:pt x="72147" y="46163"/>
                  </a:moveTo>
                  <a:lnTo>
                    <a:pt x="50367" y="58786"/>
                  </a:lnTo>
                  <a:lnTo>
                    <a:pt x="72123" y="71563"/>
                  </a:lnTo>
                  <a:lnTo>
                    <a:pt x="535685" y="72936"/>
                  </a:lnTo>
                  <a:lnTo>
                    <a:pt x="535813" y="47536"/>
                  </a:lnTo>
                  <a:lnTo>
                    <a:pt x="72147" y="46163"/>
                  </a:lnTo>
                  <a:close/>
                </a:path>
                <a:path w="535940" h="118110">
                  <a:moveTo>
                    <a:pt x="25146" y="46024"/>
                  </a:moveTo>
                  <a:lnTo>
                    <a:pt x="25146" y="71424"/>
                  </a:lnTo>
                  <a:lnTo>
                    <a:pt x="72123" y="71563"/>
                  </a:lnTo>
                  <a:lnTo>
                    <a:pt x="68989" y="69723"/>
                  </a:lnTo>
                  <a:lnTo>
                    <a:pt x="31496" y="69723"/>
                  </a:lnTo>
                  <a:lnTo>
                    <a:pt x="31623" y="47777"/>
                  </a:lnTo>
                  <a:lnTo>
                    <a:pt x="69363" y="47777"/>
                  </a:lnTo>
                  <a:lnTo>
                    <a:pt x="72147" y="46163"/>
                  </a:lnTo>
                  <a:lnTo>
                    <a:pt x="25146" y="46024"/>
                  </a:lnTo>
                  <a:close/>
                </a:path>
                <a:path w="535940" h="118110">
                  <a:moveTo>
                    <a:pt x="31623" y="47777"/>
                  </a:moveTo>
                  <a:lnTo>
                    <a:pt x="31496" y="69723"/>
                  </a:lnTo>
                  <a:lnTo>
                    <a:pt x="50367" y="58786"/>
                  </a:lnTo>
                  <a:lnTo>
                    <a:pt x="31623" y="47777"/>
                  </a:lnTo>
                  <a:close/>
                </a:path>
                <a:path w="535940" h="118110">
                  <a:moveTo>
                    <a:pt x="50367" y="58786"/>
                  </a:moveTo>
                  <a:lnTo>
                    <a:pt x="31496" y="69723"/>
                  </a:lnTo>
                  <a:lnTo>
                    <a:pt x="68989" y="69723"/>
                  </a:lnTo>
                  <a:lnTo>
                    <a:pt x="50367" y="58786"/>
                  </a:lnTo>
                  <a:close/>
                </a:path>
                <a:path w="535940" h="118110">
                  <a:moveTo>
                    <a:pt x="69363" y="47777"/>
                  </a:moveTo>
                  <a:lnTo>
                    <a:pt x="31623" y="47777"/>
                  </a:lnTo>
                  <a:lnTo>
                    <a:pt x="50367" y="58786"/>
                  </a:lnTo>
                  <a:lnTo>
                    <a:pt x="69363" y="47777"/>
                  </a:lnTo>
                  <a:close/>
                </a:path>
                <a:path w="535940" h="118110">
                  <a:moveTo>
                    <a:pt x="72387" y="46024"/>
                  </a:moveTo>
                  <a:lnTo>
                    <a:pt x="25146" y="46024"/>
                  </a:lnTo>
                  <a:lnTo>
                    <a:pt x="72147" y="46163"/>
                  </a:lnTo>
                  <a:lnTo>
                    <a:pt x="72387" y="460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572500" y="5929325"/>
              <a:ext cx="428625" cy="357505"/>
            </a:xfrm>
            <a:custGeom>
              <a:avLst/>
              <a:gdLst/>
              <a:ahLst/>
              <a:cxnLst/>
              <a:rect l="l" t="t" r="r" b="b"/>
              <a:pathLst>
                <a:path w="428625" h="357504">
                  <a:moveTo>
                    <a:pt x="214375" y="0"/>
                  </a:moveTo>
                  <a:lnTo>
                    <a:pt x="165231" y="4716"/>
                  </a:lnTo>
                  <a:lnTo>
                    <a:pt x="120113" y="18152"/>
                  </a:lnTo>
                  <a:lnTo>
                    <a:pt x="80308" y="39235"/>
                  </a:lnTo>
                  <a:lnTo>
                    <a:pt x="47106" y="66893"/>
                  </a:lnTo>
                  <a:lnTo>
                    <a:pt x="21795" y="100055"/>
                  </a:lnTo>
                  <a:lnTo>
                    <a:pt x="5663" y="137647"/>
                  </a:lnTo>
                  <a:lnTo>
                    <a:pt x="0" y="178600"/>
                  </a:lnTo>
                  <a:lnTo>
                    <a:pt x="5663" y="219552"/>
                  </a:lnTo>
                  <a:lnTo>
                    <a:pt x="21795" y="257145"/>
                  </a:lnTo>
                  <a:lnTo>
                    <a:pt x="47106" y="290306"/>
                  </a:lnTo>
                  <a:lnTo>
                    <a:pt x="80308" y="317964"/>
                  </a:lnTo>
                  <a:lnTo>
                    <a:pt x="120113" y="339047"/>
                  </a:lnTo>
                  <a:lnTo>
                    <a:pt x="165231" y="352483"/>
                  </a:lnTo>
                  <a:lnTo>
                    <a:pt x="214375" y="357200"/>
                  </a:lnTo>
                  <a:lnTo>
                    <a:pt x="263513" y="352483"/>
                  </a:lnTo>
                  <a:lnTo>
                    <a:pt x="308613" y="339047"/>
                  </a:lnTo>
                  <a:lnTo>
                    <a:pt x="348393" y="317964"/>
                  </a:lnTo>
                  <a:lnTo>
                    <a:pt x="381568" y="290306"/>
                  </a:lnTo>
                  <a:lnTo>
                    <a:pt x="406855" y="257145"/>
                  </a:lnTo>
                  <a:lnTo>
                    <a:pt x="422968" y="219552"/>
                  </a:lnTo>
                  <a:lnTo>
                    <a:pt x="428625" y="178600"/>
                  </a:lnTo>
                  <a:lnTo>
                    <a:pt x="422968" y="137647"/>
                  </a:lnTo>
                  <a:lnTo>
                    <a:pt x="406855" y="100055"/>
                  </a:lnTo>
                  <a:lnTo>
                    <a:pt x="381568" y="66893"/>
                  </a:lnTo>
                  <a:lnTo>
                    <a:pt x="348393" y="39235"/>
                  </a:lnTo>
                  <a:lnTo>
                    <a:pt x="308613" y="18152"/>
                  </a:lnTo>
                  <a:lnTo>
                    <a:pt x="263513" y="4716"/>
                  </a:lnTo>
                  <a:lnTo>
                    <a:pt x="2143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572500" y="5929325"/>
              <a:ext cx="428625" cy="357505"/>
            </a:xfrm>
            <a:custGeom>
              <a:avLst/>
              <a:gdLst/>
              <a:ahLst/>
              <a:cxnLst/>
              <a:rect l="l" t="t" r="r" b="b"/>
              <a:pathLst>
                <a:path w="428625" h="357504">
                  <a:moveTo>
                    <a:pt x="0" y="178600"/>
                  </a:moveTo>
                  <a:lnTo>
                    <a:pt x="5663" y="137647"/>
                  </a:lnTo>
                  <a:lnTo>
                    <a:pt x="21795" y="100055"/>
                  </a:lnTo>
                  <a:lnTo>
                    <a:pt x="47106" y="66893"/>
                  </a:lnTo>
                  <a:lnTo>
                    <a:pt x="80308" y="39235"/>
                  </a:lnTo>
                  <a:lnTo>
                    <a:pt x="120113" y="18152"/>
                  </a:lnTo>
                  <a:lnTo>
                    <a:pt x="165231" y="4716"/>
                  </a:lnTo>
                  <a:lnTo>
                    <a:pt x="214375" y="0"/>
                  </a:lnTo>
                  <a:lnTo>
                    <a:pt x="263513" y="4716"/>
                  </a:lnTo>
                  <a:lnTo>
                    <a:pt x="308613" y="18152"/>
                  </a:lnTo>
                  <a:lnTo>
                    <a:pt x="348393" y="39235"/>
                  </a:lnTo>
                  <a:lnTo>
                    <a:pt x="381568" y="66893"/>
                  </a:lnTo>
                  <a:lnTo>
                    <a:pt x="406855" y="100055"/>
                  </a:lnTo>
                  <a:lnTo>
                    <a:pt x="422968" y="137647"/>
                  </a:lnTo>
                  <a:lnTo>
                    <a:pt x="428625" y="178600"/>
                  </a:lnTo>
                  <a:lnTo>
                    <a:pt x="422968" y="219552"/>
                  </a:lnTo>
                  <a:lnTo>
                    <a:pt x="406855" y="257145"/>
                  </a:lnTo>
                  <a:lnTo>
                    <a:pt x="381568" y="290306"/>
                  </a:lnTo>
                  <a:lnTo>
                    <a:pt x="348393" y="317964"/>
                  </a:lnTo>
                  <a:lnTo>
                    <a:pt x="308613" y="339047"/>
                  </a:lnTo>
                  <a:lnTo>
                    <a:pt x="263513" y="352483"/>
                  </a:lnTo>
                  <a:lnTo>
                    <a:pt x="214375" y="357200"/>
                  </a:lnTo>
                  <a:lnTo>
                    <a:pt x="165231" y="352483"/>
                  </a:lnTo>
                  <a:lnTo>
                    <a:pt x="120113" y="339047"/>
                  </a:lnTo>
                  <a:lnTo>
                    <a:pt x="80308" y="317964"/>
                  </a:lnTo>
                  <a:lnTo>
                    <a:pt x="47106" y="290306"/>
                  </a:lnTo>
                  <a:lnTo>
                    <a:pt x="21795" y="257145"/>
                  </a:lnTo>
                  <a:lnTo>
                    <a:pt x="5663" y="219552"/>
                  </a:lnTo>
                  <a:lnTo>
                    <a:pt x="0" y="1786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8719566" y="5945187"/>
            <a:ext cx="140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289550" y="5873750"/>
            <a:ext cx="140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5130800" y="6273825"/>
            <a:ext cx="454025" cy="382905"/>
            <a:chOff x="5130800" y="6273825"/>
            <a:chExt cx="454025" cy="382905"/>
          </a:xfrm>
        </p:grpSpPr>
        <p:sp>
          <p:nvSpPr>
            <p:cNvPr id="56" name="object 56"/>
            <p:cNvSpPr/>
            <p:nvPr/>
          </p:nvSpPr>
          <p:spPr>
            <a:xfrm>
              <a:off x="5143500" y="6286525"/>
              <a:ext cx="428625" cy="357505"/>
            </a:xfrm>
            <a:custGeom>
              <a:avLst/>
              <a:gdLst/>
              <a:ahLst/>
              <a:cxnLst/>
              <a:rect l="l" t="t" r="r" b="b"/>
              <a:pathLst>
                <a:path w="428625" h="357504">
                  <a:moveTo>
                    <a:pt x="214249" y="0"/>
                  </a:moveTo>
                  <a:lnTo>
                    <a:pt x="165111" y="4716"/>
                  </a:lnTo>
                  <a:lnTo>
                    <a:pt x="120011" y="18152"/>
                  </a:lnTo>
                  <a:lnTo>
                    <a:pt x="80231" y="39234"/>
                  </a:lnTo>
                  <a:lnTo>
                    <a:pt x="47056" y="66891"/>
                  </a:lnTo>
                  <a:lnTo>
                    <a:pt x="21769" y="100050"/>
                  </a:lnTo>
                  <a:lnTo>
                    <a:pt x="5656" y="137639"/>
                  </a:lnTo>
                  <a:lnTo>
                    <a:pt x="0" y="178587"/>
                  </a:lnTo>
                  <a:lnTo>
                    <a:pt x="5656" y="219539"/>
                  </a:lnTo>
                  <a:lnTo>
                    <a:pt x="21769" y="257132"/>
                  </a:lnTo>
                  <a:lnTo>
                    <a:pt x="47056" y="290293"/>
                  </a:lnTo>
                  <a:lnTo>
                    <a:pt x="80231" y="317951"/>
                  </a:lnTo>
                  <a:lnTo>
                    <a:pt x="120011" y="339034"/>
                  </a:lnTo>
                  <a:lnTo>
                    <a:pt x="165111" y="352470"/>
                  </a:lnTo>
                  <a:lnTo>
                    <a:pt x="214249" y="357187"/>
                  </a:lnTo>
                  <a:lnTo>
                    <a:pt x="263393" y="352470"/>
                  </a:lnTo>
                  <a:lnTo>
                    <a:pt x="308511" y="339034"/>
                  </a:lnTo>
                  <a:lnTo>
                    <a:pt x="348316" y="317951"/>
                  </a:lnTo>
                  <a:lnTo>
                    <a:pt x="381518" y="290293"/>
                  </a:lnTo>
                  <a:lnTo>
                    <a:pt x="406829" y="257132"/>
                  </a:lnTo>
                  <a:lnTo>
                    <a:pt x="422961" y="219539"/>
                  </a:lnTo>
                  <a:lnTo>
                    <a:pt x="428625" y="178587"/>
                  </a:lnTo>
                  <a:lnTo>
                    <a:pt x="422961" y="137639"/>
                  </a:lnTo>
                  <a:lnTo>
                    <a:pt x="406829" y="100050"/>
                  </a:lnTo>
                  <a:lnTo>
                    <a:pt x="381518" y="66891"/>
                  </a:lnTo>
                  <a:lnTo>
                    <a:pt x="348316" y="39234"/>
                  </a:lnTo>
                  <a:lnTo>
                    <a:pt x="308511" y="18152"/>
                  </a:lnTo>
                  <a:lnTo>
                    <a:pt x="263393" y="4716"/>
                  </a:lnTo>
                  <a:lnTo>
                    <a:pt x="2142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143500" y="6286525"/>
              <a:ext cx="428625" cy="357505"/>
            </a:xfrm>
            <a:custGeom>
              <a:avLst/>
              <a:gdLst/>
              <a:ahLst/>
              <a:cxnLst/>
              <a:rect l="l" t="t" r="r" b="b"/>
              <a:pathLst>
                <a:path w="428625" h="357504">
                  <a:moveTo>
                    <a:pt x="0" y="178587"/>
                  </a:moveTo>
                  <a:lnTo>
                    <a:pt x="5656" y="137639"/>
                  </a:lnTo>
                  <a:lnTo>
                    <a:pt x="21769" y="100050"/>
                  </a:lnTo>
                  <a:lnTo>
                    <a:pt x="47056" y="66891"/>
                  </a:lnTo>
                  <a:lnTo>
                    <a:pt x="80231" y="39234"/>
                  </a:lnTo>
                  <a:lnTo>
                    <a:pt x="120011" y="18152"/>
                  </a:lnTo>
                  <a:lnTo>
                    <a:pt x="165111" y="4716"/>
                  </a:lnTo>
                  <a:lnTo>
                    <a:pt x="214249" y="0"/>
                  </a:lnTo>
                  <a:lnTo>
                    <a:pt x="263393" y="4716"/>
                  </a:lnTo>
                  <a:lnTo>
                    <a:pt x="308511" y="18152"/>
                  </a:lnTo>
                  <a:lnTo>
                    <a:pt x="348316" y="39234"/>
                  </a:lnTo>
                  <a:lnTo>
                    <a:pt x="381518" y="66891"/>
                  </a:lnTo>
                  <a:lnTo>
                    <a:pt x="406829" y="100050"/>
                  </a:lnTo>
                  <a:lnTo>
                    <a:pt x="422961" y="137639"/>
                  </a:lnTo>
                  <a:lnTo>
                    <a:pt x="428625" y="178587"/>
                  </a:lnTo>
                  <a:lnTo>
                    <a:pt x="422961" y="219539"/>
                  </a:lnTo>
                  <a:lnTo>
                    <a:pt x="406829" y="257132"/>
                  </a:lnTo>
                  <a:lnTo>
                    <a:pt x="381518" y="290293"/>
                  </a:lnTo>
                  <a:lnTo>
                    <a:pt x="348316" y="317951"/>
                  </a:lnTo>
                  <a:lnTo>
                    <a:pt x="308511" y="339034"/>
                  </a:lnTo>
                  <a:lnTo>
                    <a:pt x="263393" y="352470"/>
                  </a:lnTo>
                  <a:lnTo>
                    <a:pt x="214249" y="357187"/>
                  </a:lnTo>
                  <a:lnTo>
                    <a:pt x="165111" y="352470"/>
                  </a:lnTo>
                  <a:lnTo>
                    <a:pt x="120011" y="339034"/>
                  </a:lnTo>
                  <a:lnTo>
                    <a:pt x="80231" y="317951"/>
                  </a:lnTo>
                  <a:lnTo>
                    <a:pt x="47056" y="290293"/>
                  </a:lnTo>
                  <a:lnTo>
                    <a:pt x="21769" y="257132"/>
                  </a:lnTo>
                  <a:lnTo>
                    <a:pt x="5656" y="219539"/>
                  </a:lnTo>
                  <a:lnTo>
                    <a:pt x="0" y="17858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5285359" y="6302375"/>
            <a:ext cx="148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11408"/>
            <a:ext cx="80010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>
                <a:solidFill>
                  <a:schemeClr val="tx1"/>
                </a:solidFill>
              </a:rPr>
              <a:t>IV-</a:t>
            </a:r>
            <a:r>
              <a:rPr u="none" spc="-15" dirty="0">
                <a:solidFill>
                  <a:schemeClr val="tx1"/>
                </a:solidFill>
              </a:rPr>
              <a:t> </a:t>
            </a:r>
            <a:r>
              <a:rPr u="heavy" spc="-4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Territoires</a:t>
            </a:r>
            <a:r>
              <a:rPr u="heavy" spc="-1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d’innervation: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963802"/>
            <a:ext cx="4763135" cy="3537585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3200" b="1" spc="-5" dirty="0">
                <a:latin typeface="Calibri"/>
                <a:cs typeface="Calibri"/>
              </a:rPr>
              <a:t>2-</a:t>
            </a: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Sensitive: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3200" dirty="0">
                <a:latin typeface="Calibri"/>
                <a:cs typeface="Calibri"/>
              </a:rPr>
              <a:t>f-Nerf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tibial:</a:t>
            </a:r>
          </a:p>
          <a:p>
            <a:pPr marL="198120" marR="5080" algn="just">
              <a:lnSpc>
                <a:spcPct val="119800"/>
              </a:lnSpc>
              <a:spcBef>
                <a:spcPts val="20"/>
              </a:spcBef>
            </a:pPr>
            <a:r>
              <a:rPr sz="3200" spc="-10" dirty="0">
                <a:latin typeface="Calibri"/>
                <a:cs typeface="Calibri"/>
              </a:rPr>
              <a:t>1-rameau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calcanéen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médial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2-rameau </a:t>
            </a:r>
            <a:r>
              <a:rPr sz="3200" spc="-5" dirty="0">
                <a:latin typeface="Calibri"/>
                <a:cs typeface="Calibri"/>
              </a:rPr>
              <a:t>calcanéen </a:t>
            </a:r>
            <a:r>
              <a:rPr sz="3200" spc="-15" dirty="0">
                <a:latin typeface="Calibri"/>
                <a:cs typeface="Calibri"/>
              </a:rPr>
              <a:t>latéral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3-le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nerf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plantaire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médial</a:t>
            </a:r>
          </a:p>
          <a:p>
            <a:pPr marL="198120" algn="just">
              <a:lnSpc>
                <a:spcPct val="100000"/>
              </a:lnSpc>
              <a:spcBef>
                <a:spcPts val="785"/>
              </a:spcBef>
            </a:pPr>
            <a:r>
              <a:rPr sz="3200" spc="-5" dirty="0">
                <a:latin typeface="Calibri"/>
                <a:cs typeface="Calibri"/>
              </a:rPr>
              <a:t>4-la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nerf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plantaire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latéral</a:t>
            </a:r>
            <a:endParaRPr sz="32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02426" y="1142987"/>
            <a:ext cx="2713355" cy="5343525"/>
            <a:chOff x="6202426" y="1142987"/>
            <a:chExt cx="2713355" cy="53435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05600" y="1142987"/>
              <a:ext cx="2209800" cy="53435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01460" y="2651760"/>
              <a:ext cx="1699259" cy="31242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643624" y="2728594"/>
              <a:ext cx="1500505" cy="118110"/>
            </a:xfrm>
            <a:custGeom>
              <a:avLst/>
              <a:gdLst/>
              <a:ahLst/>
              <a:cxnLst/>
              <a:rect l="l" t="t" r="r" b="b"/>
              <a:pathLst>
                <a:path w="1500504" h="118110">
                  <a:moveTo>
                    <a:pt x="1399285" y="0"/>
                  </a:moveTo>
                  <a:lnTo>
                    <a:pt x="1391539" y="2031"/>
                  </a:lnTo>
                  <a:lnTo>
                    <a:pt x="1387982" y="8127"/>
                  </a:lnTo>
                  <a:lnTo>
                    <a:pt x="1384427" y="14096"/>
                  </a:lnTo>
                  <a:lnTo>
                    <a:pt x="1386458" y="21970"/>
                  </a:lnTo>
                  <a:lnTo>
                    <a:pt x="1392554" y="25400"/>
                  </a:lnTo>
                  <a:lnTo>
                    <a:pt x="1428285" y="46302"/>
                  </a:lnTo>
                  <a:lnTo>
                    <a:pt x="1475104" y="46354"/>
                  </a:lnTo>
                  <a:lnTo>
                    <a:pt x="1475104" y="71754"/>
                  </a:lnTo>
                  <a:lnTo>
                    <a:pt x="1428042" y="71754"/>
                  </a:lnTo>
                  <a:lnTo>
                    <a:pt x="1392554" y="92455"/>
                  </a:lnTo>
                  <a:lnTo>
                    <a:pt x="1386458" y="95884"/>
                  </a:lnTo>
                  <a:lnTo>
                    <a:pt x="1384427" y="103758"/>
                  </a:lnTo>
                  <a:lnTo>
                    <a:pt x="1387855" y="109727"/>
                  </a:lnTo>
                  <a:lnTo>
                    <a:pt x="1391411" y="115824"/>
                  </a:lnTo>
                  <a:lnTo>
                    <a:pt x="1399158" y="117855"/>
                  </a:lnTo>
                  <a:lnTo>
                    <a:pt x="1405254" y="114426"/>
                  </a:lnTo>
                  <a:lnTo>
                    <a:pt x="1478560" y="71754"/>
                  </a:lnTo>
                  <a:lnTo>
                    <a:pt x="1475104" y="71754"/>
                  </a:lnTo>
                  <a:lnTo>
                    <a:pt x="1478651" y="71702"/>
                  </a:lnTo>
                  <a:lnTo>
                    <a:pt x="1500377" y="59054"/>
                  </a:lnTo>
                  <a:lnTo>
                    <a:pt x="1399285" y="0"/>
                  </a:lnTo>
                  <a:close/>
                </a:path>
                <a:path w="1500504" h="118110">
                  <a:moveTo>
                    <a:pt x="1449949" y="58975"/>
                  </a:moveTo>
                  <a:lnTo>
                    <a:pt x="1428132" y="71702"/>
                  </a:lnTo>
                  <a:lnTo>
                    <a:pt x="1475104" y="71754"/>
                  </a:lnTo>
                  <a:lnTo>
                    <a:pt x="1475104" y="69976"/>
                  </a:lnTo>
                  <a:lnTo>
                    <a:pt x="1468754" y="69976"/>
                  </a:lnTo>
                  <a:lnTo>
                    <a:pt x="1449949" y="58975"/>
                  </a:lnTo>
                  <a:close/>
                </a:path>
                <a:path w="1500504" h="118110">
                  <a:moveTo>
                    <a:pt x="126" y="44703"/>
                  </a:moveTo>
                  <a:lnTo>
                    <a:pt x="0" y="70103"/>
                  </a:lnTo>
                  <a:lnTo>
                    <a:pt x="1428132" y="71702"/>
                  </a:lnTo>
                  <a:lnTo>
                    <a:pt x="1449949" y="58975"/>
                  </a:lnTo>
                  <a:lnTo>
                    <a:pt x="1428285" y="46302"/>
                  </a:lnTo>
                  <a:lnTo>
                    <a:pt x="126" y="44703"/>
                  </a:lnTo>
                  <a:close/>
                </a:path>
                <a:path w="1500504" h="118110">
                  <a:moveTo>
                    <a:pt x="1468754" y="48005"/>
                  </a:moveTo>
                  <a:lnTo>
                    <a:pt x="1449949" y="58975"/>
                  </a:lnTo>
                  <a:lnTo>
                    <a:pt x="1468754" y="69976"/>
                  </a:lnTo>
                  <a:lnTo>
                    <a:pt x="1468754" y="48005"/>
                  </a:lnTo>
                  <a:close/>
                </a:path>
                <a:path w="1500504" h="118110">
                  <a:moveTo>
                    <a:pt x="1475104" y="48005"/>
                  </a:moveTo>
                  <a:lnTo>
                    <a:pt x="1468754" y="48005"/>
                  </a:lnTo>
                  <a:lnTo>
                    <a:pt x="1468754" y="69976"/>
                  </a:lnTo>
                  <a:lnTo>
                    <a:pt x="1475104" y="69976"/>
                  </a:lnTo>
                  <a:lnTo>
                    <a:pt x="1475104" y="48005"/>
                  </a:lnTo>
                  <a:close/>
                </a:path>
                <a:path w="1500504" h="118110">
                  <a:moveTo>
                    <a:pt x="1428285" y="46302"/>
                  </a:moveTo>
                  <a:lnTo>
                    <a:pt x="1449949" y="58975"/>
                  </a:lnTo>
                  <a:lnTo>
                    <a:pt x="1468754" y="48005"/>
                  </a:lnTo>
                  <a:lnTo>
                    <a:pt x="1475104" y="48005"/>
                  </a:lnTo>
                  <a:lnTo>
                    <a:pt x="1475104" y="46354"/>
                  </a:lnTo>
                  <a:lnTo>
                    <a:pt x="1428285" y="46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14820" y="5793739"/>
              <a:ext cx="1699260" cy="31242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858000" y="5871857"/>
              <a:ext cx="1500505" cy="118110"/>
            </a:xfrm>
            <a:custGeom>
              <a:avLst/>
              <a:gdLst/>
              <a:ahLst/>
              <a:cxnLst/>
              <a:rect l="l" t="t" r="r" b="b"/>
              <a:pathLst>
                <a:path w="1500504" h="118110">
                  <a:moveTo>
                    <a:pt x="1399285" y="0"/>
                  </a:moveTo>
                  <a:lnTo>
                    <a:pt x="1391539" y="2031"/>
                  </a:lnTo>
                  <a:lnTo>
                    <a:pt x="1384427" y="14147"/>
                  </a:lnTo>
                  <a:lnTo>
                    <a:pt x="1386458" y="21920"/>
                  </a:lnTo>
                  <a:lnTo>
                    <a:pt x="1428119" y="46279"/>
                  </a:lnTo>
                  <a:lnTo>
                    <a:pt x="1475104" y="46329"/>
                  </a:lnTo>
                  <a:lnTo>
                    <a:pt x="1475104" y="71729"/>
                  </a:lnTo>
                  <a:lnTo>
                    <a:pt x="1427976" y="71729"/>
                  </a:lnTo>
                  <a:lnTo>
                    <a:pt x="1386331" y="95948"/>
                  </a:lnTo>
                  <a:lnTo>
                    <a:pt x="1384300" y="103720"/>
                  </a:lnTo>
                  <a:lnTo>
                    <a:pt x="1391411" y="115849"/>
                  </a:lnTo>
                  <a:lnTo>
                    <a:pt x="1399158" y="117906"/>
                  </a:lnTo>
                  <a:lnTo>
                    <a:pt x="1478486" y="71729"/>
                  </a:lnTo>
                  <a:lnTo>
                    <a:pt x="1475104" y="71729"/>
                  </a:lnTo>
                  <a:lnTo>
                    <a:pt x="1478572" y="71679"/>
                  </a:lnTo>
                  <a:lnTo>
                    <a:pt x="1500251" y="59055"/>
                  </a:lnTo>
                  <a:lnTo>
                    <a:pt x="1399285" y="0"/>
                  </a:lnTo>
                  <a:close/>
                </a:path>
                <a:path w="1500504" h="118110">
                  <a:moveTo>
                    <a:pt x="1449844" y="58995"/>
                  </a:moveTo>
                  <a:lnTo>
                    <a:pt x="1428061" y="71679"/>
                  </a:lnTo>
                  <a:lnTo>
                    <a:pt x="1475104" y="71729"/>
                  </a:lnTo>
                  <a:lnTo>
                    <a:pt x="1475104" y="69989"/>
                  </a:lnTo>
                  <a:lnTo>
                    <a:pt x="1468627" y="69989"/>
                  </a:lnTo>
                  <a:lnTo>
                    <a:pt x="1449844" y="58995"/>
                  </a:lnTo>
                  <a:close/>
                </a:path>
                <a:path w="1500504" h="118110">
                  <a:moveTo>
                    <a:pt x="0" y="44767"/>
                  </a:moveTo>
                  <a:lnTo>
                    <a:pt x="0" y="70167"/>
                  </a:lnTo>
                  <a:lnTo>
                    <a:pt x="1428061" y="71679"/>
                  </a:lnTo>
                  <a:lnTo>
                    <a:pt x="1449844" y="58995"/>
                  </a:lnTo>
                  <a:lnTo>
                    <a:pt x="1428119" y="46279"/>
                  </a:lnTo>
                  <a:lnTo>
                    <a:pt x="0" y="44767"/>
                  </a:lnTo>
                  <a:close/>
                </a:path>
                <a:path w="1500504" h="118110">
                  <a:moveTo>
                    <a:pt x="1468627" y="48056"/>
                  </a:moveTo>
                  <a:lnTo>
                    <a:pt x="1449844" y="58995"/>
                  </a:lnTo>
                  <a:lnTo>
                    <a:pt x="1468627" y="69989"/>
                  </a:lnTo>
                  <a:lnTo>
                    <a:pt x="1468627" y="48056"/>
                  </a:lnTo>
                  <a:close/>
                </a:path>
                <a:path w="1500504" h="118110">
                  <a:moveTo>
                    <a:pt x="1475104" y="48056"/>
                  </a:moveTo>
                  <a:lnTo>
                    <a:pt x="1468627" y="48056"/>
                  </a:lnTo>
                  <a:lnTo>
                    <a:pt x="1468627" y="69989"/>
                  </a:lnTo>
                  <a:lnTo>
                    <a:pt x="1475104" y="69989"/>
                  </a:lnTo>
                  <a:lnTo>
                    <a:pt x="1475104" y="48056"/>
                  </a:lnTo>
                  <a:close/>
                </a:path>
                <a:path w="1500504" h="118110">
                  <a:moveTo>
                    <a:pt x="1428119" y="46279"/>
                  </a:moveTo>
                  <a:lnTo>
                    <a:pt x="1449844" y="58995"/>
                  </a:lnTo>
                  <a:lnTo>
                    <a:pt x="1468627" y="48056"/>
                  </a:lnTo>
                  <a:lnTo>
                    <a:pt x="1475104" y="48056"/>
                  </a:lnTo>
                  <a:lnTo>
                    <a:pt x="1475104" y="46329"/>
                  </a:lnTo>
                  <a:lnTo>
                    <a:pt x="1428119" y="462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72580" y="4579620"/>
              <a:ext cx="985520" cy="31241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715125" y="4657344"/>
              <a:ext cx="786130" cy="118110"/>
            </a:xfrm>
            <a:custGeom>
              <a:avLst/>
              <a:gdLst/>
              <a:ahLst/>
              <a:cxnLst/>
              <a:rect l="l" t="t" r="r" b="b"/>
              <a:pathLst>
                <a:path w="786129" h="118110">
                  <a:moveTo>
                    <a:pt x="713687" y="71660"/>
                  </a:moveTo>
                  <a:lnTo>
                    <a:pt x="671956" y="95884"/>
                  </a:lnTo>
                  <a:lnTo>
                    <a:pt x="669925" y="103631"/>
                  </a:lnTo>
                  <a:lnTo>
                    <a:pt x="673353" y="109727"/>
                  </a:lnTo>
                  <a:lnTo>
                    <a:pt x="676909" y="115823"/>
                  </a:lnTo>
                  <a:lnTo>
                    <a:pt x="684656" y="117855"/>
                  </a:lnTo>
                  <a:lnTo>
                    <a:pt x="764177" y="71754"/>
                  </a:lnTo>
                  <a:lnTo>
                    <a:pt x="713687" y="71660"/>
                  </a:lnTo>
                  <a:close/>
                </a:path>
                <a:path w="786129" h="118110">
                  <a:moveTo>
                    <a:pt x="735518" y="58999"/>
                  </a:moveTo>
                  <a:lnTo>
                    <a:pt x="713687" y="71660"/>
                  </a:lnTo>
                  <a:lnTo>
                    <a:pt x="760602" y="71754"/>
                  </a:lnTo>
                  <a:lnTo>
                    <a:pt x="760611" y="69976"/>
                  </a:lnTo>
                  <a:lnTo>
                    <a:pt x="754252" y="69976"/>
                  </a:lnTo>
                  <a:lnTo>
                    <a:pt x="735518" y="58999"/>
                  </a:lnTo>
                  <a:close/>
                </a:path>
                <a:path w="786129" h="118110">
                  <a:moveTo>
                    <a:pt x="684910" y="0"/>
                  </a:moveTo>
                  <a:lnTo>
                    <a:pt x="677164" y="2031"/>
                  </a:lnTo>
                  <a:lnTo>
                    <a:pt x="673607" y="8000"/>
                  </a:lnTo>
                  <a:lnTo>
                    <a:pt x="670051" y="14096"/>
                  </a:lnTo>
                  <a:lnTo>
                    <a:pt x="672083" y="21843"/>
                  </a:lnTo>
                  <a:lnTo>
                    <a:pt x="713780" y="46260"/>
                  </a:lnTo>
                  <a:lnTo>
                    <a:pt x="760729" y="46354"/>
                  </a:lnTo>
                  <a:lnTo>
                    <a:pt x="760602" y="71754"/>
                  </a:lnTo>
                  <a:lnTo>
                    <a:pt x="764177" y="71754"/>
                  </a:lnTo>
                  <a:lnTo>
                    <a:pt x="785876" y="59181"/>
                  </a:lnTo>
                  <a:lnTo>
                    <a:pt x="684910" y="0"/>
                  </a:lnTo>
                  <a:close/>
                </a:path>
                <a:path w="786129" h="118110">
                  <a:moveTo>
                    <a:pt x="0" y="44830"/>
                  </a:moveTo>
                  <a:lnTo>
                    <a:pt x="0" y="70230"/>
                  </a:lnTo>
                  <a:lnTo>
                    <a:pt x="713687" y="71660"/>
                  </a:lnTo>
                  <a:lnTo>
                    <a:pt x="735518" y="58999"/>
                  </a:lnTo>
                  <a:lnTo>
                    <a:pt x="713780" y="46260"/>
                  </a:lnTo>
                  <a:lnTo>
                    <a:pt x="0" y="44830"/>
                  </a:lnTo>
                  <a:close/>
                </a:path>
                <a:path w="786129" h="118110">
                  <a:moveTo>
                    <a:pt x="754252" y="48132"/>
                  </a:moveTo>
                  <a:lnTo>
                    <a:pt x="735518" y="58999"/>
                  </a:lnTo>
                  <a:lnTo>
                    <a:pt x="754252" y="69976"/>
                  </a:lnTo>
                  <a:lnTo>
                    <a:pt x="754252" y="48132"/>
                  </a:lnTo>
                  <a:close/>
                </a:path>
                <a:path w="786129" h="118110">
                  <a:moveTo>
                    <a:pt x="760721" y="48132"/>
                  </a:moveTo>
                  <a:lnTo>
                    <a:pt x="754252" y="48132"/>
                  </a:lnTo>
                  <a:lnTo>
                    <a:pt x="754252" y="69976"/>
                  </a:lnTo>
                  <a:lnTo>
                    <a:pt x="760611" y="69976"/>
                  </a:lnTo>
                  <a:lnTo>
                    <a:pt x="760721" y="48132"/>
                  </a:lnTo>
                  <a:close/>
                </a:path>
                <a:path w="786129" h="118110">
                  <a:moveTo>
                    <a:pt x="713780" y="46260"/>
                  </a:moveTo>
                  <a:lnTo>
                    <a:pt x="735518" y="58999"/>
                  </a:lnTo>
                  <a:lnTo>
                    <a:pt x="754252" y="48132"/>
                  </a:lnTo>
                  <a:lnTo>
                    <a:pt x="760721" y="48132"/>
                  </a:lnTo>
                  <a:lnTo>
                    <a:pt x="760729" y="46354"/>
                  </a:lnTo>
                  <a:lnTo>
                    <a:pt x="713780" y="462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27800" y="3365500"/>
              <a:ext cx="985520" cy="31241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572250" y="3442843"/>
              <a:ext cx="786130" cy="118110"/>
            </a:xfrm>
            <a:custGeom>
              <a:avLst/>
              <a:gdLst/>
              <a:ahLst/>
              <a:cxnLst/>
              <a:rect l="l" t="t" r="r" b="b"/>
              <a:pathLst>
                <a:path w="786129" h="118110">
                  <a:moveTo>
                    <a:pt x="713607" y="71779"/>
                  </a:moveTo>
                  <a:lnTo>
                    <a:pt x="671956" y="96012"/>
                  </a:lnTo>
                  <a:lnTo>
                    <a:pt x="669925" y="103759"/>
                  </a:lnTo>
                  <a:lnTo>
                    <a:pt x="673353" y="109855"/>
                  </a:lnTo>
                  <a:lnTo>
                    <a:pt x="676909" y="115824"/>
                  </a:lnTo>
                  <a:lnTo>
                    <a:pt x="684656" y="117983"/>
                  </a:lnTo>
                  <a:lnTo>
                    <a:pt x="764014" y="71882"/>
                  </a:lnTo>
                  <a:lnTo>
                    <a:pt x="713607" y="71779"/>
                  </a:lnTo>
                  <a:close/>
                </a:path>
                <a:path w="786129" h="118110">
                  <a:moveTo>
                    <a:pt x="735438" y="59079"/>
                  </a:moveTo>
                  <a:lnTo>
                    <a:pt x="713607" y="71779"/>
                  </a:lnTo>
                  <a:lnTo>
                    <a:pt x="760602" y="71882"/>
                  </a:lnTo>
                  <a:lnTo>
                    <a:pt x="760611" y="70104"/>
                  </a:lnTo>
                  <a:lnTo>
                    <a:pt x="754252" y="70104"/>
                  </a:lnTo>
                  <a:lnTo>
                    <a:pt x="735438" y="59079"/>
                  </a:lnTo>
                  <a:close/>
                </a:path>
                <a:path w="786129" h="118110">
                  <a:moveTo>
                    <a:pt x="684910" y="0"/>
                  </a:moveTo>
                  <a:lnTo>
                    <a:pt x="677164" y="2032"/>
                  </a:lnTo>
                  <a:lnTo>
                    <a:pt x="673607" y="8128"/>
                  </a:lnTo>
                  <a:lnTo>
                    <a:pt x="670051" y="14097"/>
                  </a:lnTo>
                  <a:lnTo>
                    <a:pt x="672083" y="21971"/>
                  </a:lnTo>
                  <a:lnTo>
                    <a:pt x="713766" y="46380"/>
                  </a:lnTo>
                  <a:lnTo>
                    <a:pt x="760729" y="46482"/>
                  </a:lnTo>
                  <a:lnTo>
                    <a:pt x="760602" y="71882"/>
                  </a:lnTo>
                  <a:lnTo>
                    <a:pt x="764014" y="71882"/>
                  </a:lnTo>
                  <a:lnTo>
                    <a:pt x="785876" y="59182"/>
                  </a:lnTo>
                  <a:lnTo>
                    <a:pt x="684910" y="0"/>
                  </a:lnTo>
                  <a:close/>
                </a:path>
                <a:path w="786129" h="118110">
                  <a:moveTo>
                    <a:pt x="0" y="44831"/>
                  </a:moveTo>
                  <a:lnTo>
                    <a:pt x="0" y="70231"/>
                  </a:lnTo>
                  <a:lnTo>
                    <a:pt x="713607" y="71779"/>
                  </a:lnTo>
                  <a:lnTo>
                    <a:pt x="735438" y="59079"/>
                  </a:lnTo>
                  <a:lnTo>
                    <a:pt x="713766" y="46380"/>
                  </a:lnTo>
                  <a:lnTo>
                    <a:pt x="0" y="44831"/>
                  </a:lnTo>
                  <a:close/>
                </a:path>
                <a:path w="786129" h="118110">
                  <a:moveTo>
                    <a:pt x="754252" y="48133"/>
                  </a:moveTo>
                  <a:lnTo>
                    <a:pt x="735438" y="59079"/>
                  </a:lnTo>
                  <a:lnTo>
                    <a:pt x="754252" y="70104"/>
                  </a:lnTo>
                  <a:lnTo>
                    <a:pt x="754252" y="48133"/>
                  </a:lnTo>
                  <a:close/>
                </a:path>
                <a:path w="786129" h="118110">
                  <a:moveTo>
                    <a:pt x="760721" y="48133"/>
                  </a:moveTo>
                  <a:lnTo>
                    <a:pt x="754252" y="48133"/>
                  </a:lnTo>
                  <a:lnTo>
                    <a:pt x="754252" y="70104"/>
                  </a:lnTo>
                  <a:lnTo>
                    <a:pt x="760611" y="70104"/>
                  </a:lnTo>
                  <a:lnTo>
                    <a:pt x="760721" y="48133"/>
                  </a:lnTo>
                  <a:close/>
                </a:path>
                <a:path w="786129" h="118110">
                  <a:moveTo>
                    <a:pt x="713766" y="46380"/>
                  </a:moveTo>
                  <a:lnTo>
                    <a:pt x="735438" y="59079"/>
                  </a:lnTo>
                  <a:lnTo>
                    <a:pt x="754252" y="48133"/>
                  </a:lnTo>
                  <a:lnTo>
                    <a:pt x="760721" y="48133"/>
                  </a:lnTo>
                  <a:lnTo>
                    <a:pt x="760729" y="46482"/>
                  </a:lnTo>
                  <a:lnTo>
                    <a:pt x="713766" y="463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15126" y="2643124"/>
              <a:ext cx="428625" cy="357505"/>
            </a:xfrm>
            <a:custGeom>
              <a:avLst/>
              <a:gdLst/>
              <a:ahLst/>
              <a:cxnLst/>
              <a:rect l="l" t="t" r="r" b="b"/>
              <a:pathLst>
                <a:path w="428625" h="357505">
                  <a:moveTo>
                    <a:pt x="214249" y="0"/>
                  </a:moveTo>
                  <a:lnTo>
                    <a:pt x="165111" y="4719"/>
                  </a:lnTo>
                  <a:lnTo>
                    <a:pt x="120011" y="18163"/>
                  </a:lnTo>
                  <a:lnTo>
                    <a:pt x="80231" y="39258"/>
                  </a:lnTo>
                  <a:lnTo>
                    <a:pt x="47056" y="66931"/>
                  </a:lnTo>
                  <a:lnTo>
                    <a:pt x="21769" y="100109"/>
                  </a:lnTo>
                  <a:lnTo>
                    <a:pt x="5656" y="137719"/>
                  </a:lnTo>
                  <a:lnTo>
                    <a:pt x="0" y="178688"/>
                  </a:lnTo>
                  <a:lnTo>
                    <a:pt x="5656" y="219611"/>
                  </a:lnTo>
                  <a:lnTo>
                    <a:pt x="21769" y="257187"/>
                  </a:lnTo>
                  <a:lnTo>
                    <a:pt x="47056" y="290343"/>
                  </a:lnTo>
                  <a:lnTo>
                    <a:pt x="80231" y="318002"/>
                  </a:lnTo>
                  <a:lnTo>
                    <a:pt x="120011" y="339090"/>
                  </a:lnTo>
                  <a:lnTo>
                    <a:pt x="165111" y="352531"/>
                  </a:lnTo>
                  <a:lnTo>
                    <a:pt x="214249" y="357250"/>
                  </a:lnTo>
                  <a:lnTo>
                    <a:pt x="263386" y="352531"/>
                  </a:lnTo>
                  <a:lnTo>
                    <a:pt x="308486" y="339090"/>
                  </a:lnTo>
                  <a:lnTo>
                    <a:pt x="348266" y="318002"/>
                  </a:lnTo>
                  <a:lnTo>
                    <a:pt x="381441" y="290343"/>
                  </a:lnTo>
                  <a:lnTo>
                    <a:pt x="406728" y="257187"/>
                  </a:lnTo>
                  <a:lnTo>
                    <a:pt x="422841" y="219611"/>
                  </a:lnTo>
                  <a:lnTo>
                    <a:pt x="428498" y="178688"/>
                  </a:lnTo>
                  <a:lnTo>
                    <a:pt x="422841" y="137719"/>
                  </a:lnTo>
                  <a:lnTo>
                    <a:pt x="406728" y="100109"/>
                  </a:lnTo>
                  <a:lnTo>
                    <a:pt x="381441" y="66931"/>
                  </a:lnTo>
                  <a:lnTo>
                    <a:pt x="348266" y="39258"/>
                  </a:lnTo>
                  <a:lnTo>
                    <a:pt x="308486" y="18163"/>
                  </a:lnTo>
                  <a:lnTo>
                    <a:pt x="263386" y="4719"/>
                  </a:lnTo>
                  <a:lnTo>
                    <a:pt x="2142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15126" y="2643124"/>
              <a:ext cx="428625" cy="357505"/>
            </a:xfrm>
            <a:custGeom>
              <a:avLst/>
              <a:gdLst/>
              <a:ahLst/>
              <a:cxnLst/>
              <a:rect l="l" t="t" r="r" b="b"/>
              <a:pathLst>
                <a:path w="428625" h="357505">
                  <a:moveTo>
                    <a:pt x="0" y="178688"/>
                  </a:moveTo>
                  <a:lnTo>
                    <a:pt x="5656" y="137719"/>
                  </a:lnTo>
                  <a:lnTo>
                    <a:pt x="21769" y="100109"/>
                  </a:lnTo>
                  <a:lnTo>
                    <a:pt x="47056" y="66931"/>
                  </a:lnTo>
                  <a:lnTo>
                    <a:pt x="80231" y="39258"/>
                  </a:lnTo>
                  <a:lnTo>
                    <a:pt x="120011" y="18163"/>
                  </a:lnTo>
                  <a:lnTo>
                    <a:pt x="165111" y="4719"/>
                  </a:lnTo>
                  <a:lnTo>
                    <a:pt x="214249" y="0"/>
                  </a:lnTo>
                  <a:lnTo>
                    <a:pt x="263386" y="4719"/>
                  </a:lnTo>
                  <a:lnTo>
                    <a:pt x="308486" y="18163"/>
                  </a:lnTo>
                  <a:lnTo>
                    <a:pt x="348266" y="39258"/>
                  </a:lnTo>
                  <a:lnTo>
                    <a:pt x="381441" y="66931"/>
                  </a:lnTo>
                  <a:lnTo>
                    <a:pt x="406728" y="100109"/>
                  </a:lnTo>
                  <a:lnTo>
                    <a:pt x="422841" y="137719"/>
                  </a:lnTo>
                  <a:lnTo>
                    <a:pt x="428498" y="178688"/>
                  </a:lnTo>
                  <a:lnTo>
                    <a:pt x="422841" y="219611"/>
                  </a:lnTo>
                  <a:lnTo>
                    <a:pt x="406728" y="257187"/>
                  </a:lnTo>
                  <a:lnTo>
                    <a:pt x="381441" y="290343"/>
                  </a:lnTo>
                  <a:lnTo>
                    <a:pt x="348266" y="318002"/>
                  </a:lnTo>
                  <a:lnTo>
                    <a:pt x="308486" y="339090"/>
                  </a:lnTo>
                  <a:lnTo>
                    <a:pt x="263386" y="352531"/>
                  </a:lnTo>
                  <a:lnTo>
                    <a:pt x="214249" y="357250"/>
                  </a:lnTo>
                  <a:lnTo>
                    <a:pt x="165111" y="352531"/>
                  </a:lnTo>
                  <a:lnTo>
                    <a:pt x="120011" y="339090"/>
                  </a:lnTo>
                  <a:lnTo>
                    <a:pt x="80231" y="318002"/>
                  </a:lnTo>
                  <a:lnTo>
                    <a:pt x="47056" y="290343"/>
                  </a:lnTo>
                  <a:lnTo>
                    <a:pt x="21769" y="257187"/>
                  </a:lnTo>
                  <a:lnTo>
                    <a:pt x="5656" y="219611"/>
                  </a:lnTo>
                  <a:lnTo>
                    <a:pt x="0" y="178688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358890" y="2657728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202426" y="3273425"/>
            <a:ext cx="454025" cy="382905"/>
            <a:chOff x="6202426" y="3273425"/>
            <a:chExt cx="454025" cy="382905"/>
          </a:xfrm>
        </p:grpSpPr>
        <p:sp>
          <p:nvSpPr>
            <p:cNvPr id="18" name="object 18"/>
            <p:cNvSpPr/>
            <p:nvPr/>
          </p:nvSpPr>
          <p:spPr>
            <a:xfrm>
              <a:off x="6215126" y="3286125"/>
              <a:ext cx="428625" cy="357505"/>
            </a:xfrm>
            <a:custGeom>
              <a:avLst/>
              <a:gdLst/>
              <a:ahLst/>
              <a:cxnLst/>
              <a:rect l="l" t="t" r="r" b="b"/>
              <a:pathLst>
                <a:path w="428625" h="357504">
                  <a:moveTo>
                    <a:pt x="214249" y="0"/>
                  </a:moveTo>
                  <a:lnTo>
                    <a:pt x="165111" y="4719"/>
                  </a:lnTo>
                  <a:lnTo>
                    <a:pt x="120011" y="18160"/>
                  </a:lnTo>
                  <a:lnTo>
                    <a:pt x="80231" y="39248"/>
                  </a:lnTo>
                  <a:lnTo>
                    <a:pt x="47056" y="66907"/>
                  </a:lnTo>
                  <a:lnTo>
                    <a:pt x="21769" y="100063"/>
                  </a:lnTo>
                  <a:lnTo>
                    <a:pt x="5656" y="137639"/>
                  </a:lnTo>
                  <a:lnTo>
                    <a:pt x="0" y="178562"/>
                  </a:lnTo>
                  <a:lnTo>
                    <a:pt x="5656" y="219531"/>
                  </a:lnTo>
                  <a:lnTo>
                    <a:pt x="21769" y="257141"/>
                  </a:lnTo>
                  <a:lnTo>
                    <a:pt x="47056" y="290319"/>
                  </a:lnTo>
                  <a:lnTo>
                    <a:pt x="80231" y="317992"/>
                  </a:lnTo>
                  <a:lnTo>
                    <a:pt x="120011" y="339087"/>
                  </a:lnTo>
                  <a:lnTo>
                    <a:pt x="165111" y="352531"/>
                  </a:lnTo>
                  <a:lnTo>
                    <a:pt x="214249" y="357250"/>
                  </a:lnTo>
                  <a:lnTo>
                    <a:pt x="263386" y="352531"/>
                  </a:lnTo>
                  <a:lnTo>
                    <a:pt x="308486" y="339087"/>
                  </a:lnTo>
                  <a:lnTo>
                    <a:pt x="348266" y="317992"/>
                  </a:lnTo>
                  <a:lnTo>
                    <a:pt x="381441" y="290319"/>
                  </a:lnTo>
                  <a:lnTo>
                    <a:pt x="406728" y="257141"/>
                  </a:lnTo>
                  <a:lnTo>
                    <a:pt x="422841" y="219531"/>
                  </a:lnTo>
                  <a:lnTo>
                    <a:pt x="428498" y="178562"/>
                  </a:lnTo>
                  <a:lnTo>
                    <a:pt x="422841" y="137639"/>
                  </a:lnTo>
                  <a:lnTo>
                    <a:pt x="406728" y="100063"/>
                  </a:lnTo>
                  <a:lnTo>
                    <a:pt x="381441" y="66907"/>
                  </a:lnTo>
                  <a:lnTo>
                    <a:pt x="348266" y="39248"/>
                  </a:lnTo>
                  <a:lnTo>
                    <a:pt x="308486" y="18160"/>
                  </a:lnTo>
                  <a:lnTo>
                    <a:pt x="263386" y="4719"/>
                  </a:lnTo>
                  <a:lnTo>
                    <a:pt x="2142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15126" y="3286125"/>
              <a:ext cx="428625" cy="357505"/>
            </a:xfrm>
            <a:custGeom>
              <a:avLst/>
              <a:gdLst/>
              <a:ahLst/>
              <a:cxnLst/>
              <a:rect l="l" t="t" r="r" b="b"/>
              <a:pathLst>
                <a:path w="428625" h="357504">
                  <a:moveTo>
                    <a:pt x="0" y="178562"/>
                  </a:moveTo>
                  <a:lnTo>
                    <a:pt x="5656" y="137639"/>
                  </a:lnTo>
                  <a:lnTo>
                    <a:pt x="21769" y="100063"/>
                  </a:lnTo>
                  <a:lnTo>
                    <a:pt x="47056" y="66907"/>
                  </a:lnTo>
                  <a:lnTo>
                    <a:pt x="80231" y="39248"/>
                  </a:lnTo>
                  <a:lnTo>
                    <a:pt x="120011" y="18160"/>
                  </a:lnTo>
                  <a:lnTo>
                    <a:pt x="165111" y="4719"/>
                  </a:lnTo>
                  <a:lnTo>
                    <a:pt x="214249" y="0"/>
                  </a:lnTo>
                  <a:lnTo>
                    <a:pt x="263386" y="4719"/>
                  </a:lnTo>
                  <a:lnTo>
                    <a:pt x="308486" y="18160"/>
                  </a:lnTo>
                  <a:lnTo>
                    <a:pt x="348266" y="39248"/>
                  </a:lnTo>
                  <a:lnTo>
                    <a:pt x="381441" y="66907"/>
                  </a:lnTo>
                  <a:lnTo>
                    <a:pt x="406728" y="100063"/>
                  </a:lnTo>
                  <a:lnTo>
                    <a:pt x="422841" y="137639"/>
                  </a:lnTo>
                  <a:lnTo>
                    <a:pt x="428498" y="178562"/>
                  </a:lnTo>
                  <a:lnTo>
                    <a:pt x="422841" y="219531"/>
                  </a:lnTo>
                  <a:lnTo>
                    <a:pt x="406728" y="257141"/>
                  </a:lnTo>
                  <a:lnTo>
                    <a:pt x="381441" y="290319"/>
                  </a:lnTo>
                  <a:lnTo>
                    <a:pt x="348266" y="317992"/>
                  </a:lnTo>
                  <a:lnTo>
                    <a:pt x="308486" y="339087"/>
                  </a:lnTo>
                  <a:lnTo>
                    <a:pt x="263386" y="352531"/>
                  </a:lnTo>
                  <a:lnTo>
                    <a:pt x="214249" y="357250"/>
                  </a:lnTo>
                  <a:lnTo>
                    <a:pt x="165111" y="352531"/>
                  </a:lnTo>
                  <a:lnTo>
                    <a:pt x="120011" y="339087"/>
                  </a:lnTo>
                  <a:lnTo>
                    <a:pt x="80231" y="317992"/>
                  </a:lnTo>
                  <a:lnTo>
                    <a:pt x="47056" y="290319"/>
                  </a:lnTo>
                  <a:lnTo>
                    <a:pt x="21769" y="257141"/>
                  </a:lnTo>
                  <a:lnTo>
                    <a:pt x="5656" y="219531"/>
                  </a:lnTo>
                  <a:lnTo>
                    <a:pt x="0" y="17856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358890" y="3300984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345301" y="4487926"/>
            <a:ext cx="454025" cy="382905"/>
            <a:chOff x="6345301" y="4487926"/>
            <a:chExt cx="454025" cy="382905"/>
          </a:xfrm>
        </p:grpSpPr>
        <p:sp>
          <p:nvSpPr>
            <p:cNvPr id="22" name="object 22"/>
            <p:cNvSpPr/>
            <p:nvPr/>
          </p:nvSpPr>
          <p:spPr>
            <a:xfrm>
              <a:off x="6358001" y="4500626"/>
              <a:ext cx="428625" cy="357505"/>
            </a:xfrm>
            <a:custGeom>
              <a:avLst/>
              <a:gdLst/>
              <a:ahLst/>
              <a:cxnLst/>
              <a:rect l="l" t="t" r="r" b="b"/>
              <a:pathLst>
                <a:path w="428625" h="357504">
                  <a:moveTo>
                    <a:pt x="214249" y="0"/>
                  </a:moveTo>
                  <a:lnTo>
                    <a:pt x="165111" y="4712"/>
                  </a:lnTo>
                  <a:lnTo>
                    <a:pt x="120011" y="18138"/>
                  </a:lnTo>
                  <a:lnTo>
                    <a:pt x="80231" y="39208"/>
                  </a:lnTo>
                  <a:lnTo>
                    <a:pt x="47056" y="66854"/>
                  </a:lnTo>
                  <a:lnTo>
                    <a:pt x="21769" y="100007"/>
                  </a:lnTo>
                  <a:lnTo>
                    <a:pt x="5656" y="137599"/>
                  </a:lnTo>
                  <a:lnTo>
                    <a:pt x="0" y="178562"/>
                  </a:lnTo>
                  <a:lnTo>
                    <a:pt x="5656" y="219484"/>
                  </a:lnTo>
                  <a:lnTo>
                    <a:pt x="21769" y="257060"/>
                  </a:lnTo>
                  <a:lnTo>
                    <a:pt x="47056" y="290216"/>
                  </a:lnTo>
                  <a:lnTo>
                    <a:pt x="80231" y="317875"/>
                  </a:lnTo>
                  <a:lnTo>
                    <a:pt x="120011" y="338963"/>
                  </a:lnTo>
                  <a:lnTo>
                    <a:pt x="165111" y="352404"/>
                  </a:lnTo>
                  <a:lnTo>
                    <a:pt x="214249" y="357124"/>
                  </a:lnTo>
                  <a:lnTo>
                    <a:pt x="263386" y="352404"/>
                  </a:lnTo>
                  <a:lnTo>
                    <a:pt x="308486" y="338963"/>
                  </a:lnTo>
                  <a:lnTo>
                    <a:pt x="348266" y="317875"/>
                  </a:lnTo>
                  <a:lnTo>
                    <a:pt x="381441" y="290216"/>
                  </a:lnTo>
                  <a:lnTo>
                    <a:pt x="406728" y="257060"/>
                  </a:lnTo>
                  <a:lnTo>
                    <a:pt x="422841" y="219484"/>
                  </a:lnTo>
                  <a:lnTo>
                    <a:pt x="428498" y="178562"/>
                  </a:lnTo>
                  <a:lnTo>
                    <a:pt x="422841" y="137599"/>
                  </a:lnTo>
                  <a:lnTo>
                    <a:pt x="406728" y="100007"/>
                  </a:lnTo>
                  <a:lnTo>
                    <a:pt x="381441" y="66854"/>
                  </a:lnTo>
                  <a:lnTo>
                    <a:pt x="348266" y="39208"/>
                  </a:lnTo>
                  <a:lnTo>
                    <a:pt x="308486" y="18138"/>
                  </a:lnTo>
                  <a:lnTo>
                    <a:pt x="263386" y="4712"/>
                  </a:lnTo>
                  <a:lnTo>
                    <a:pt x="2142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358001" y="4500626"/>
              <a:ext cx="428625" cy="357505"/>
            </a:xfrm>
            <a:custGeom>
              <a:avLst/>
              <a:gdLst/>
              <a:ahLst/>
              <a:cxnLst/>
              <a:rect l="l" t="t" r="r" b="b"/>
              <a:pathLst>
                <a:path w="428625" h="357504">
                  <a:moveTo>
                    <a:pt x="0" y="178562"/>
                  </a:moveTo>
                  <a:lnTo>
                    <a:pt x="5656" y="137599"/>
                  </a:lnTo>
                  <a:lnTo>
                    <a:pt x="21769" y="100007"/>
                  </a:lnTo>
                  <a:lnTo>
                    <a:pt x="47056" y="66854"/>
                  </a:lnTo>
                  <a:lnTo>
                    <a:pt x="80231" y="39208"/>
                  </a:lnTo>
                  <a:lnTo>
                    <a:pt x="120011" y="18138"/>
                  </a:lnTo>
                  <a:lnTo>
                    <a:pt x="165111" y="4712"/>
                  </a:lnTo>
                  <a:lnTo>
                    <a:pt x="214249" y="0"/>
                  </a:lnTo>
                  <a:lnTo>
                    <a:pt x="263386" y="4712"/>
                  </a:lnTo>
                  <a:lnTo>
                    <a:pt x="308486" y="18138"/>
                  </a:lnTo>
                  <a:lnTo>
                    <a:pt x="348266" y="39208"/>
                  </a:lnTo>
                  <a:lnTo>
                    <a:pt x="381441" y="66854"/>
                  </a:lnTo>
                  <a:lnTo>
                    <a:pt x="406728" y="100007"/>
                  </a:lnTo>
                  <a:lnTo>
                    <a:pt x="422841" y="137599"/>
                  </a:lnTo>
                  <a:lnTo>
                    <a:pt x="428498" y="178562"/>
                  </a:lnTo>
                  <a:lnTo>
                    <a:pt x="422841" y="219484"/>
                  </a:lnTo>
                  <a:lnTo>
                    <a:pt x="406728" y="257060"/>
                  </a:lnTo>
                  <a:lnTo>
                    <a:pt x="381441" y="290216"/>
                  </a:lnTo>
                  <a:lnTo>
                    <a:pt x="348266" y="317875"/>
                  </a:lnTo>
                  <a:lnTo>
                    <a:pt x="308486" y="338963"/>
                  </a:lnTo>
                  <a:lnTo>
                    <a:pt x="263386" y="352404"/>
                  </a:lnTo>
                  <a:lnTo>
                    <a:pt x="214249" y="357124"/>
                  </a:lnTo>
                  <a:lnTo>
                    <a:pt x="165111" y="352404"/>
                  </a:lnTo>
                  <a:lnTo>
                    <a:pt x="120011" y="338963"/>
                  </a:lnTo>
                  <a:lnTo>
                    <a:pt x="80231" y="317875"/>
                  </a:lnTo>
                  <a:lnTo>
                    <a:pt x="47056" y="290216"/>
                  </a:lnTo>
                  <a:lnTo>
                    <a:pt x="21769" y="257060"/>
                  </a:lnTo>
                  <a:lnTo>
                    <a:pt x="5656" y="219484"/>
                  </a:lnTo>
                  <a:lnTo>
                    <a:pt x="0" y="17856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501765" y="4515866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488176" y="5702312"/>
            <a:ext cx="454025" cy="382905"/>
            <a:chOff x="6488176" y="5702312"/>
            <a:chExt cx="454025" cy="382905"/>
          </a:xfrm>
        </p:grpSpPr>
        <p:sp>
          <p:nvSpPr>
            <p:cNvPr id="26" name="object 26"/>
            <p:cNvSpPr/>
            <p:nvPr/>
          </p:nvSpPr>
          <p:spPr>
            <a:xfrm>
              <a:off x="6500876" y="5715012"/>
              <a:ext cx="428625" cy="357505"/>
            </a:xfrm>
            <a:custGeom>
              <a:avLst/>
              <a:gdLst/>
              <a:ahLst/>
              <a:cxnLst/>
              <a:rect l="l" t="t" r="r" b="b"/>
              <a:pathLst>
                <a:path w="428625" h="357504">
                  <a:moveTo>
                    <a:pt x="214249" y="0"/>
                  </a:moveTo>
                  <a:lnTo>
                    <a:pt x="165111" y="4716"/>
                  </a:lnTo>
                  <a:lnTo>
                    <a:pt x="120011" y="18152"/>
                  </a:lnTo>
                  <a:lnTo>
                    <a:pt x="80231" y="39235"/>
                  </a:lnTo>
                  <a:lnTo>
                    <a:pt x="47056" y="66893"/>
                  </a:lnTo>
                  <a:lnTo>
                    <a:pt x="21769" y="100055"/>
                  </a:lnTo>
                  <a:lnTo>
                    <a:pt x="5656" y="137647"/>
                  </a:lnTo>
                  <a:lnTo>
                    <a:pt x="0" y="178600"/>
                  </a:lnTo>
                  <a:lnTo>
                    <a:pt x="5656" y="219547"/>
                  </a:lnTo>
                  <a:lnTo>
                    <a:pt x="21769" y="257137"/>
                  </a:lnTo>
                  <a:lnTo>
                    <a:pt x="47056" y="290296"/>
                  </a:lnTo>
                  <a:lnTo>
                    <a:pt x="80231" y="317952"/>
                  </a:lnTo>
                  <a:lnTo>
                    <a:pt x="120011" y="339035"/>
                  </a:lnTo>
                  <a:lnTo>
                    <a:pt x="165111" y="352470"/>
                  </a:lnTo>
                  <a:lnTo>
                    <a:pt x="214249" y="357187"/>
                  </a:lnTo>
                  <a:lnTo>
                    <a:pt x="263386" y="352470"/>
                  </a:lnTo>
                  <a:lnTo>
                    <a:pt x="308486" y="339035"/>
                  </a:lnTo>
                  <a:lnTo>
                    <a:pt x="348266" y="317952"/>
                  </a:lnTo>
                  <a:lnTo>
                    <a:pt x="381441" y="290296"/>
                  </a:lnTo>
                  <a:lnTo>
                    <a:pt x="406728" y="257137"/>
                  </a:lnTo>
                  <a:lnTo>
                    <a:pt x="422841" y="219547"/>
                  </a:lnTo>
                  <a:lnTo>
                    <a:pt x="428498" y="178600"/>
                  </a:lnTo>
                  <a:lnTo>
                    <a:pt x="422841" y="137647"/>
                  </a:lnTo>
                  <a:lnTo>
                    <a:pt x="406728" y="100055"/>
                  </a:lnTo>
                  <a:lnTo>
                    <a:pt x="381441" y="66893"/>
                  </a:lnTo>
                  <a:lnTo>
                    <a:pt x="348266" y="39235"/>
                  </a:lnTo>
                  <a:lnTo>
                    <a:pt x="308486" y="18152"/>
                  </a:lnTo>
                  <a:lnTo>
                    <a:pt x="263386" y="4716"/>
                  </a:lnTo>
                  <a:lnTo>
                    <a:pt x="2142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00876" y="5715012"/>
              <a:ext cx="428625" cy="357505"/>
            </a:xfrm>
            <a:custGeom>
              <a:avLst/>
              <a:gdLst/>
              <a:ahLst/>
              <a:cxnLst/>
              <a:rect l="l" t="t" r="r" b="b"/>
              <a:pathLst>
                <a:path w="428625" h="357504">
                  <a:moveTo>
                    <a:pt x="0" y="178600"/>
                  </a:moveTo>
                  <a:lnTo>
                    <a:pt x="5656" y="137647"/>
                  </a:lnTo>
                  <a:lnTo>
                    <a:pt x="21769" y="100055"/>
                  </a:lnTo>
                  <a:lnTo>
                    <a:pt x="47056" y="66893"/>
                  </a:lnTo>
                  <a:lnTo>
                    <a:pt x="80231" y="39235"/>
                  </a:lnTo>
                  <a:lnTo>
                    <a:pt x="120011" y="18152"/>
                  </a:lnTo>
                  <a:lnTo>
                    <a:pt x="165111" y="4716"/>
                  </a:lnTo>
                  <a:lnTo>
                    <a:pt x="214249" y="0"/>
                  </a:lnTo>
                  <a:lnTo>
                    <a:pt x="263386" y="4716"/>
                  </a:lnTo>
                  <a:lnTo>
                    <a:pt x="308486" y="18152"/>
                  </a:lnTo>
                  <a:lnTo>
                    <a:pt x="348266" y="39235"/>
                  </a:lnTo>
                  <a:lnTo>
                    <a:pt x="381441" y="66893"/>
                  </a:lnTo>
                  <a:lnTo>
                    <a:pt x="406728" y="100055"/>
                  </a:lnTo>
                  <a:lnTo>
                    <a:pt x="422841" y="137647"/>
                  </a:lnTo>
                  <a:lnTo>
                    <a:pt x="428498" y="178600"/>
                  </a:lnTo>
                  <a:lnTo>
                    <a:pt x="422841" y="219547"/>
                  </a:lnTo>
                  <a:lnTo>
                    <a:pt x="406728" y="257137"/>
                  </a:lnTo>
                  <a:lnTo>
                    <a:pt x="381441" y="290296"/>
                  </a:lnTo>
                  <a:lnTo>
                    <a:pt x="348266" y="317952"/>
                  </a:lnTo>
                  <a:lnTo>
                    <a:pt x="308486" y="339035"/>
                  </a:lnTo>
                  <a:lnTo>
                    <a:pt x="263386" y="352470"/>
                  </a:lnTo>
                  <a:lnTo>
                    <a:pt x="214249" y="357187"/>
                  </a:lnTo>
                  <a:lnTo>
                    <a:pt x="165111" y="352470"/>
                  </a:lnTo>
                  <a:lnTo>
                    <a:pt x="120011" y="339035"/>
                  </a:lnTo>
                  <a:lnTo>
                    <a:pt x="80231" y="317952"/>
                  </a:lnTo>
                  <a:lnTo>
                    <a:pt x="47056" y="290296"/>
                  </a:lnTo>
                  <a:lnTo>
                    <a:pt x="21769" y="257137"/>
                  </a:lnTo>
                  <a:lnTo>
                    <a:pt x="5656" y="219547"/>
                  </a:lnTo>
                  <a:lnTo>
                    <a:pt x="0" y="1786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644640" y="5730875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8710" y="468943"/>
            <a:ext cx="424269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u="none" spc="-25" dirty="0">
                <a:solidFill>
                  <a:schemeClr val="tx1"/>
                </a:solidFill>
              </a:rPr>
              <a:t>Références</a:t>
            </a:r>
            <a:r>
              <a:rPr sz="4400" u="none" spc="-125" dirty="0">
                <a:solidFill>
                  <a:schemeClr val="tx1"/>
                </a:solidFill>
              </a:rPr>
              <a:t> </a:t>
            </a:r>
            <a:r>
              <a:rPr sz="4400" u="none" dirty="0">
                <a:solidFill>
                  <a:schemeClr val="tx1"/>
                </a:solidFill>
              </a:rPr>
              <a:t>:</a:t>
            </a:r>
            <a:endParaRPr sz="440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57" y="1933257"/>
            <a:ext cx="7962900" cy="2577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6985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Anatomie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30" dirty="0">
                <a:latin typeface="Calibri"/>
                <a:cs typeface="Calibri"/>
              </a:rPr>
              <a:t>l’appareil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locomoteur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 smtClean="0">
                <a:latin typeface="Calibri"/>
                <a:cs typeface="Calibri"/>
              </a:rPr>
              <a:t>«</a:t>
            </a:r>
            <a:r>
              <a:rPr sz="2800" spc="20" dirty="0" smtClean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DUFOUR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»</a:t>
            </a:r>
          </a:p>
          <a:p>
            <a:pPr marL="355600" indent="-342900">
              <a:lnSpc>
                <a:spcPct val="100000"/>
              </a:lnSpc>
              <a:spcBef>
                <a:spcPts val="78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Le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cours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0" dirty="0" err="1">
                <a:latin typeface="Calibri"/>
                <a:cs typeface="Calibri"/>
              </a:rPr>
              <a:t>d’anatomie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 smtClean="0">
                <a:latin typeface="Calibri"/>
                <a:cs typeface="Calibri"/>
              </a:rPr>
              <a:t>«</a:t>
            </a:r>
            <a:r>
              <a:rPr sz="2800" spc="-10" dirty="0" smtClean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HAMMOUDI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»</a:t>
            </a:r>
          </a:p>
          <a:p>
            <a:pPr marL="354965" marR="1123315" indent="-342900">
              <a:lnSpc>
                <a:spcPct val="100000"/>
              </a:lnSpc>
              <a:spcBef>
                <a:spcPts val="76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Névrologie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du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 err="1">
                <a:latin typeface="Calibri"/>
                <a:cs typeface="Calibri"/>
              </a:rPr>
              <a:t>membre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 err="1" smtClean="0">
                <a:latin typeface="Calibri"/>
                <a:cs typeface="Calibri"/>
              </a:rPr>
              <a:t>pelvien</a:t>
            </a:r>
            <a:r>
              <a:rPr sz="2800" dirty="0" err="1" smtClean="0">
                <a:latin typeface="Calibri"/>
                <a:cs typeface="Calibri"/>
              </a:rPr>
              <a:t>«</a:t>
            </a:r>
            <a:r>
              <a:rPr sz="2400" spc="-5" dirty="0" err="1" smtClean="0">
                <a:latin typeface="Calibri"/>
                <a:cs typeface="Calibri"/>
              </a:rPr>
              <a:t>BOUKERCHE</a:t>
            </a:r>
            <a:r>
              <a:rPr sz="2800" dirty="0" smtClean="0">
                <a:latin typeface="Calibri"/>
                <a:cs typeface="Calibri"/>
              </a:rPr>
              <a:t>»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Anatomie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 err="1">
                <a:latin typeface="Calibri"/>
                <a:cs typeface="Calibri"/>
              </a:rPr>
              <a:t>clinique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 smtClean="0">
                <a:latin typeface="Calibri"/>
                <a:cs typeface="Calibri"/>
              </a:rPr>
              <a:t>«</a:t>
            </a:r>
            <a:r>
              <a:rPr sz="2800" spc="5" dirty="0" smtClean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KAMINA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»</a:t>
            </a:r>
          </a:p>
          <a:p>
            <a:pPr marL="355600" indent="-342900">
              <a:lnSpc>
                <a:spcPct val="100000"/>
              </a:lnSpc>
              <a:spcBef>
                <a:spcPts val="7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Atlas </a:t>
            </a:r>
            <a:r>
              <a:rPr sz="2800" spc="-30" dirty="0" err="1" smtClean="0">
                <a:latin typeface="Calibri"/>
                <a:cs typeface="Calibri"/>
              </a:rPr>
              <a:t>d’anatomie</a:t>
            </a:r>
            <a:r>
              <a:rPr sz="2800" spc="15" dirty="0" smtClean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«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NETTER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1189" y="1071549"/>
            <a:ext cx="4862830" cy="5591175"/>
            <a:chOff x="4281189" y="1071549"/>
            <a:chExt cx="4862830" cy="55911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81189" y="1071549"/>
              <a:ext cx="4862810" cy="55911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55179" y="3370580"/>
              <a:ext cx="795020" cy="8636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452232" y="3644900"/>
              <a:ext cx="454025" cy="523240"/>
            </a:xfrm>
            <a:custGeom>
              <a:avLst/>
              <a:gdLst/>
              <a:ahLst/>
              <a:cxnLst/>
              <a:rect l="l" t="t" r="r" b="b"/>
              <a:pathLst>
                <a:path w="454025" h="523239">
                  <a:moveTo>
                    <a:pt x="73832" y="86155"/>
                  </a:moveTo>
                  <a:lnTo>
                    <a:pt x="84037" y="141970"/>
                  </a:lnTo>
                  <a:lnTo>
                    <a:pt x="410464" y="522731"/>
                  </a:lnTo>
                  <a:lnTo>
                    <a:pt x="453771" y="485520"/>
                  </a:lnTo>
                  <a:lnTo>
                    <a:pt x="127293" y="104700"/>
                  </a:lnTo>
                  <a:lnTo>
                    <a:pt x="73832" y="86155"/>
                  </a:lnTo>
                  <a:close/>
                </a:path>
                <a:path w="454025" h="523239">
                  <a:moveTo>
                    <a:pt x="0" y="0"/>
                  </a:moveTo>
                  <a:lnTo>
                    <a:pt x="44450" y="243458"/>
                  </a:lnTo>
                  <a:lnTo>
                    <a:pt x="77724" y="266445"/>
                  </a:lnTo>
                  <a:lnTo>
                    <a:pt x="88245" y="262264"/>
                  </a:lnTo>
                  <a:lnTo>
                    <a:pt x="96075" y="254619"/>
                  </a:lnTo>
                  <a:lnTo>
                    <a:pt x="100476" y="244568"/>
                  </a:lnTo>
                  <a:lnTo>
                    <a:pt x="100711" y="233172"/>
                  </a:lnTo>
                  <a:lnTo>
                    <a:pt x="84037" y="141970"/>
                  </a:lnTo>
                  <a:lnTo>
                    <a:pt x="15240" y="61722"/>
                  </a:lnTo>
                  <a:lnTo>
                    <a:pt x="58547" y="24511"/>
                  </a:lnTo>
                  <a:lnTo>
                    <a:pt x="70617" y="24511"/>
                  </a:lnTo>
                  <a:lnTo>
                    <a:pt x="0" y="0"/>
                  </a:lnTo>
                  <a:close/>
                </a:path>
                <a:path w="454025" h="523239">
                  <a:moveTo>
                    <a:pt x="58547" y="24511"/>
                  </a:moveTo>
                  <a:lnTo>
                    <a:pt x="15240" y="61722"/>
                  </a:lnTo>
                  <a:lnTo>
                    <a:pt x="84037" y="141970"/>
                  </a:lnTo>
                  <a:lnTo>
                    <a:pt x="73832" y="86155"/>
                  </a:lnTo>
                  <a:lnTo>
                    <a:pt x="27559" y="70104"/>
                  </a:lnTo>
                  <a:lnTo>
                    <a:pt x="65024" y="37973"/>
                  </a:lnTo>
                  <a:lnTo>
                    <a:pt x="70087" y="37973"/>
                  </a:lnTo>
                  <a:lnTo>
                    <a:pt x="58547" y="24511"/>
                  </a:lnTo>
                  <a:close/>
                </a:path>
                <a:path w="454025" h="523239">
                  <a:moveTo>
                    <a:pt x="70617" y="24511"/>
                  </a:moveTo>
                  <a:lnTo>
                    <a:pt x="58547" y="24511"/>
                  </a:lnTo>
                  <a:lnTo>
                    <a:pt x="127293" y="104700"/>
                  </a:lnTo>
                  <a:lnTo>
                    <a:pt x="215011" y="135127"/>
                  </a:lnTo>
                  <a:lnTo>
                    <a:pt x="226296" y="136675"/>
                  </a:lnTo>
                  <a:lnTo>
                    <a:pt x="236902" y="133889"/>
                  </a:lnTo>
                  <a:lnTo>
                    <a:pt x="245675" y="127341"/>
                  </a:lnTo>
                  <a:lnTo>
                    <a:pt x="251460" y="117601"/>
                  </a:lnTo>
                  <a:lnTo>
                    <a:pt x="252934" y="106316"/>
                  </a:lnTo>
                  <a:lnTo>
                    <a:pt x="250110" y="95710"/>
                  </a:lnTo>
                  <a:lnTo>
                    <a:pt x="243548" y="86937"/>
                  </a:lnTo>
                  <a:lnTo>
                    <a:pt x="233807" y="81152"/>
                  </a:lnTo>
                  <a:lnTo>
                    <a:pt x="70617" y="24511"/>
                  </a:lnTo>
                  <a:close/>
                </a:path>
                <a:path w="454025" h="523239">
                  <a:moveTo>
                    <a:pt x="70087" y="37973"/>
                  </a:moveTo>
                  <a:lnTo>
                    <a:pt x="65024" y="37973"/>
                  </a:lnTo>
                  <a:lnTo>
                    <a:pt x="73832" y="86155"/>
                  </a:lnTo>
                  <a:lnTo>
                    <a:pt x="127293" y="104700"/>
                  </a:lnTo>
                  <a:lnTo>
                    <a:pt x="70087" y="37973"/>
                  </a:lnTo>
                  <a:close/>
                </a:path>
                <a:path w="454025" h="523239">
                  <a:moveTo>
                    <a:pt x="65024" y="37973"/>
                  </a:moveTo>
                  <a:lnTo>
                    <a:pt x="27559" y="70104"/>
                  </a:lnTo>
                  <a:lnTo>
                    <a:pt x="73832" y="86155"/>
                  </a:lnTo>
                  <a:lnTo>
                    <a:pt x="65024" y="3797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608749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sng" spc="-15" dirty="0">
                <a:solidFill>
                  <a:schemeClr val="tx1"/>
                </a:solidFill>
                <a:effectLst/>
              </a:rPr>
              <a:t>I-</a:t>
            </a:r>
            <a:r>
              <a:rPr sz="4000" u="sng" spc="-15" dirty="0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</a:rPr>
              <a:t>Introduction:</a:t>
            </a:r>
            <a:endParaRPr sz="4000" u="sng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1584959"/>
            <a:ext cx="4182745" cy="3610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Deux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plexus,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6F2F9F"/>
                </a:solidFill>
                <a:latin typeface="Calibri"/>
                <a:cs typeface="Calibri"/>
              </a:rPr>
              <a:t>lombaire</a:t>
            </a:r>
            <a:r>
              <a:rPr sz="2800" b="1" spc="-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et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800" b="1" spc="-10" dirty="0">
                <a:solidFill>
                  <a:srgbClr val="6F2F9F"/>
                </a:solidFill>
                <a:latin typeface="Calibri"/>
                <a:cs typeface="Calibri"/>
              </a:rPr>
              <a:t>sacral</a:t>
            </a:r>
            <a:r>
              <a:rPr sz="2800" b="1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assurent</a:t>
            </a:r>
            <a:endParaRPr sz="2800">
              <a:latin typeface="Calibri"/>
              <a:cs typeface="Calibri"/>
            </a:endParaRPr>
          </a:p>
          <a:p>
            <a:pPr marL="355600" marR="227329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l’innervation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du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membre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pelvien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85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Les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deux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plexus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sont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reliés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entre </a:t>
            </a:r>
            <a:r>
              <a:rPr sz="2800" dirty="0">
                <a:latin typeface="Calibri"/>
                <a:cs typeface="Calibri"/>
              </a:rPr>
              <a:t>eux par </a:t>
            </a:r>
            <a:r>
              <a:rPr sz="2800" b="1" spc="-5" dirty="0">
                <a:solidFill>
                  <a:srgbClr val="6F2F9F"/>
                </a:solidFill>
                <a:latin typeface="Calibri"/>
                <a:cs typeface="Calibri"/>
              </a:rPr>
              <a:t>le </a:t>
            </a:r>
            <a:r>
              <a:rPr sz="2800" b="1" spc="-10" dirty="0">
                <a:solidFill>
                  <a:srgbClr val="6F2F9F"/>
                </a:solidFill>
                <a:latin typeface="Calibri"/>
                <a:cs typeface="Calibri"/>
              </a:rPr>
              <a:t>tronc </a:t>
            </a:r>
            <a:r>
              <a:rPr sz="2800" b="1" spc="-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6F2F9F"/>
                </a:solidFill>
                <a:latin typeface="Calibri"/>
                <a:cs typeface="Calibri"/>
              </a:rPr>
              <a:t>lombo-sacral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52950" y="695325"/>
            <a:ext cx="4591050" cy="61626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3000" y="0"/>
            <a:ext cx="59436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none" spc="-5" dirty="0">
                <a:solidFill>
                  <a:schemeClr val="tx1"/>
                </a:solidFill>
              </a:rPr>
              <a:t>II-</a:t>
            </a:r>
            <a:r>
              <a:rPr sz="4000" u="heavy" spc="-5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Le</a:t>
            </a:r>
            <a:r>
              <a:rPr sz="4000" u="heavy" spc="-2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plexus </a:t>
            </a:r>
            <a:r>
              <a:rPr sz="4000" u="heavy" spc="-15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sacral:</a:t>
            </a:r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865123"/>
            <a:ext cx="4006215" cy="2894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006FC0"/>
                </a:solidFill>
                <a:latin typeface="Calibri"/>
                <a:cs typeface="Calibri"/>
              </a:rPr>
              <a:t>A-</a:t>
            </a:r>
            <a:r>
              <a:rPr sz="32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Définition: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3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Font typeface="Arial MT"/>
              <a:buChar char="•"/>
              <a:tabLst>
                <a:tab pos="436245" algn="l"/>
                <a:tab pos="436880" algn="l"/>
              </a:tabLst>
            </a:pPr>
            <a:r>
              <a:rPr dirty="0"/>
              <a:t>	</a:t>
            </a:r>
            <a:r>
              <a:rPr sz="2800" spc="-15" dirty="0">
                <a:latin typeface="Calibri"/>
                <a:cs typeface="Calibri"/>
              </a:rPr>
              <a:t>Complexe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nerveux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mixte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destiné </a:t>
            </a:r>
            <a:r>
              <a:rPr sz="2800" dirty="0">
                <a:latin typeface="Calibri"/>
                <a:cs typeface="Calibri"/>
              </a:rPr>
              <a:t>à la </a:t>
            </a:r>
            <a:r>
              <a:rPr sz="2800" spc="-10" dirty="0">
                <a:latin typeface="Calibri"/>
                <a:cs typeface="Calibri"/>
              </a:rPr>
              <a:t>ceinture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pelvienne </a:t>
            </a:r>
            <a:r>
              <a:rPr sz="2800" spc="-10" dirty="0">
                <a:latin typeface="Calibri"/>
                <a:cs typeface="Calibri"/>
              </a:rPr>
              <a:t>et </a:t>
            </a:r>
            <a:r>
              <a:rPr sz="2800" dirty="0">
                <a:latin typeface="Calibri"/>
                <a:cs typeface="Calibri"/>
              </a:rPr>
              <a:t>au </a:t>
            </a:r>
            <a:r>
              <a:rPr sz="2800" spc="-5" dirty="0">
                <a:latin typeface="Calibri"/>
                <a:cs typeface="Calibri"/>
              </a:rPr>
              <a:t>membre </a:t>
            </a:r>
            <a:r>
              <a:rPr sz="2800" dirty="0">
                <a:latin typeface="Calibri"/>
                <a:cs typeface="Calibri"/>
              </a:rPr>
              <a:t> pelvien.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7312659" y="4607559"/>
            <a:ext cx="1412240" cy="561340"/>
            <a:chOff x="7312659" y="4607559"/>
            <a:chExt cx="1412240" cy="56134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12659" y="4607559"/>
              <a:ext cx="1412240" cy="56133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524241" y="4750432"/>
              <a:ext cx="1156970" cy="353695"/>
            </a:xfrm>
            <a:custGeom>
              <a:avLst/>
              <a:gdLst/>
              <a:ahLst/>
              <a:cxnLst/>
              <a:rect l="l" t="t" r="r" b="b"/>
              <a:pathLst>
                <a:path w="1156970" h="353695">
                  <a:moveTo>
                    <a:pt x="109762" y="54461"/>
                  </a:moveTo>
                  <a:lnTo>
                    <a:pt x="73362" y="65054"/>
                  </a:lnTo>
                  <a:lnTo>
                    <a:pt x="100341" y="91381"/>
                  </a:lnTo>
                  <a:lnTo>
                    <a:pt x="1147572" y="353188"/>
                  </a:lnTo>
                  <a:lnTo>
                    <a:pt x="1156842" y="316231"/>
                  </a:lnTo>
                  <a:lnTo>
                    <a:pt x="109762" y="54461"/>
                  </a:lnTo>
                  <a:close/>
                </a:path>
                <a:path w="1156970" h="353695">
                  <a:moveTo>
                    <a:pt x="165935" y="0"/>
                  </a:moveTo>
                  <a:lnTo>
                    <a:pt x="158368" y="636"/>
                  </a:lnTo>
                  <a:lnTo>
                    <a:pt x="0" y="46737"/>
                  </a:lnTo>
                  <a:lnTo>
                    <a:pt x="118109" y="161926"/>
                  </a:lnTo>
                  <a:lnTo>
                    <a:pt x="124442" y="166046"/>
                  </a:lnTo>
                  <a:lnTo>
                    <a:pt x="131619" y="167356"/>
                  </a:lnTo>
                  <a:lnTo>
                    <a:pt x="138773" y="165856"/>
                  </a:lnTo>
                  <a:lnTo>
                    <a:pt x="100341" y="91381"/>
                  </a:lnTo>
                  <a:lnTo>
                    <a:pt x="32003" y="74296"/>
                  </a:lnTo>
                  <a:lnTo>
                    <a:pt x="41275" y="37339"/>
                  </a:lnTo>
                  <a:lnTo>
                    <a:pt x="168600" y="37339"/>
                  </a:lnTo>
                  <a:lnTo>
                    <a:pt x="169036" y="37212"/>
                  </a:lnTo>
                  <a:lnTo>
                    <a:pt x="175758" y="33700"/>
                  </a:lnTo>
                  <a:lnTo>
                    <a:pt x="180419" y="28068"/>
                  </a:lnTo>
                  <a:lnTo>
                    <a:pt x="182627" y="21103"/>
                  </a:lnTo>
                  <a:lnTo>
                    <a:pt x="181990" y="13590"/>
                  </a:lnTo>
                  <a:lnTo>
                    <a:pt x="178496" y="6869"/>
                  </a:lnTo>
                  <a:lnTo>
                    <a:pt x="172894" y="2208"/>
                  </a:lnTo>
                  <a:lnTo>
                    <a:pt x="165935" y="0"/>
                  </a:lnTo>
                  <a:close/>
                </a:path>
                <a:path w="1156970" h="353695">
                  <a:moveTo>
                    <a:pt x="41275" y="37339"/>
                  </a:moveTo>
                  <a:lnTo>
                    <a:pt x="32003" y="74296"/>
                  </a:lnTo>
                  <a:lnTo>
                    <a:pt x="100341" y="91381"/>
                  </a:lnTo>
                  <a:lnTo>
                    <a:pt x="82704" y="74169"/>
                  </a:lnTo>
                  <a:lnTo>
                    <a:pt x="42036" y="74169"/>
                  </a:lnTo>
                  <a:lnTo>
                    <a:pt x="50037" y="42292"/>
                  </a:lnTo>
                  <a:lnTo>
                    <a:pt x="61086" y="42292"/>
                  </a:lnTo>
                  <a:lnTo>
                    <a:pt x="41275" y="37339"/>
                  </a:lnTo>
                  <a:close/>
                </a:path>
                <a:path w="1156970" h="353695">
                  <a:moveTo>
                    <a:pt x="50037" y="42292"/>
                  </a:moveTo>
                  <a:lnTo>
                    <a:pt x="42036" y="74169"/>
                  </a:lnTo>
                  <a:lnTo>
                    <a:pt x="73362" y="65054"/>
                  </a:lnTo>
                  <a:lnTo>
                    <a:pt x="50037" y="42292"/>
                  </a:lnTo>
                  <a:close/>
                </a:path>
                <a:path w="1156970" h="353695">
                  <a:moveTo>
                    <a:pt x="73362" y="65054"/>
                  </a:moveTo>
                  <a:lnTo>
                    <a:pt x="42036" y="74169"/>
                  </a:lnTo>
                  <a:lnTo>
                    <a:pt x="82704" y="74169"/>
                  </a:lnTo>
                  <a:lnTo>
                    <a:pt x="73362" y="65054"/>
                  </a:lnTo>
                  <a:close/>
                </a:path>
                <a:path w="1156970" h="353695">
                  <a:moveTo>
                    <a:pt x="61086" y="42292"/>
                  </a:moveTo>
                  <a:lnTo>
                    <a:pt x="50037" y="42292"/>
                  </a:lnTo>
                  <a:lnTo>
                    <a:pt x="73362" y="65054"/>
                  </a:lnTo>
                  <a:lnTo>
                    <a:pt x="109762" y="54461"/>
                  </a:lnTo>
                  <a:lnTo>
                    <a:pt x="61086" y="42292"/>
                  </a:lnTo>
                  <a:close/>
                </a:path>
                <a:path w="1156970" h="353695">
                  <a:moveTo>
                    <a:pt x="168600" y="37339"/>
                  </a:moveTo>
                  <a:lnTo>
                    <a:pt x="41275" y="37339"/>
                  </a:lnTo>
                  <a:lnTo>
                    <a:pt x="109762" y="54461"/>
                  </a:lnTo>
                  <a:lnTo>
                    <a:pt x="168600" y="3733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5825" y="333375"/>
            <a:ext cx="4429125" cy="652462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6623"/>
            <a:ext cx="74676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none" spc="-5" dirty="0">
                <a:solidFill>
                  <a:schemeClr val="tx1"/>
                </a:solidFill>
              </a:rPr>
              <a:t>II-</a:t>
            </a:r>
            <a:r>
              <a:rPr sz="4000" u="heavy" spc="-5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Le</a:t>
            </a:r>
            <a:r>
              <a:rPr sz="4000" u="heavy" spc="-2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plexus</a:t>
            </a:r>
            <a:r>
              <a:rPr sz="4000" u="heavy" spc="-25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sz="4000" u="heavy" spc="-15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sacral:</a:t>
            </a:r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633348"/>
            <a:ext cx="4904105" cy="609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006FC0"/>
                </a:solidFill>
                <a:latin typeface="Calibri"/>
                <a:cs typeface="Calibri"/>
              </a:rPr>
              <a:t>B-</a:t>
            </a:r>
            <a:r>
              <a:rPr sz="3200" b="1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Constitution: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50" dirty="0">
              <a:latin typeface="Calibri"/>
              <a:cs typeface="Calibri"/>
            </a:endParaRPr>
          </a:p>
          <a:p>
            <a:pPr marR="351155" algn="ctr">
              <a:lnSpc>
                <a:spcPts val="2590"/>
              </a:lnSpc>
            </a:pPr>
            <a:r>
              <a:rPr sz="2400" b="1" spc="-5" dirty="0">
                <a:solidFill>
                  <a:srgbClr val="6F2F9F"/>
                </a:solidFill>
                <a:latin typeface="Calibri"/>
                <a:cs typeface="Calibri"/>
              </a:rPr>
              <a:t>-Union</a:t>
            </a:r>
            <a:r>
              <a:rPr sz="2400" b="1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6F2F9F"/>
                </a:solidFill>
                <a:latin typeface="Calibri"/>
                <a:cs typeface="Calibri"/>
              </a:rPr>
              <a:t>du</a:t>
            </a:r>
            <a:r>
              <a:rPr sz="2400" b="1" spc="-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F2F9F"/>
                </a:solidFill>
                <a:latin typeface="Calibri"/>
                <a:cs typeface="Calibri"/>
              </a:rPr>
              <a:t>tronc</a:t>
            </a:r>
            <a:r>
              <a:rPr sz="2400" b="1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6F2F9F"/>
                </a:solidFill>
                <a:latin typeface="Calibri"/>
                <a:cs typeface="Calibri"/>
              </a:rPr>
              <a:t>lombo-sacral</a:t>
            </a:r>
            <a:r>
              <a:rPr sz="2400" b="1" spc="-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6F2F9F"/>
                </a:solidFill>
                <a:latin typeface="Calibri"/>
                <a:cs typeface="Calibri"/>
              </a:rPr>
              <a:t>et</a:t>
            </a:r>
            <a:r>
              <a:rPr sz="2400" b="1" spc="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6F2F9F"/>
                </a:solidFill>
                <a:latin typeface="Calibri"/>
                <a:cs typeface="Calibri"/>
              </a:rPr>
              <a:t>des</a:t>
            </a:r>
            <a:endParaRPr sz="2400" dirty="0">
              <a:latin typeface="Calibri"/>
              <a:cs typeface="Calibri"/>
            </a:endParaRPr>
          </a:p>
          <a:p>
            <a:pPr marR="320040" algn="ctr">
              <a:lnSpc>
                <a:spcPts val="2590"/>
              </a:lnSpc>
            </a:pPr>
            <a:r>
              <a:rPr sz="2400" b="1" spc="-15" dirty="0">
                <a:solidFill>
                  <a:srgbClr val="6F2F9F"/>
                </a:solidFill>
                <a:latin typeface="Calibri"/>
                <a:cs typeface="Calibri"/>
              </a:rPr>
              <a:t>branches</a:t>
            </a:r>
            <a:r>
              <a:rPr sz="2400" b="1" spc="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6F2F9F"/>
                </a:solidFill>
                <a:latin typeface="Calibri"/>
                <a:cs typeface="Calibri"/>
              </a:rPr>
              <a:t>ventrales</a:t>
            </a:r>
            <a:r>
              <a:rPr sz="2400" b="1" spc="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6F2F9F"/>
                </a:solidFill>
                <a:latin typeface="Calibri"/>
                <a:cs typeface="Calibri"/>
              </a:rPr>
              <a:t>de</a:t>
            </a:r>
            <a:r>
              <a:rPr sz="2400" b="1" spc="-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F2F9F"/>
                </a:solidFill>
                <a:latin typeface="Calibri"/>
                <a:cs typeface="Calibri"/>
              </a:rPr>
              <a:t>S1</a:t>
            </a:r>
            <a:r>
              <a:rPr sz="2400" b="1" spc="-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F2F9F"/>
                </a:solidFill>
                <a:latin typeface="Calibri"/>
                <a:cs typeface="Calibri"/>
              </a:rPr>
              <a:t>S2</a:t>
            </a:r>
            <a:r>
              <a:rPr sz="2400" b="1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F2F9F"/>
                </a:solidFill>
                <a:latin typeface="Calibri"/>
                <a:cs typeface="Calibri"/>
              </a:rPr>
              <a:t>S3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00" dirty="0">
              <a:latin typeface="Calibri"/>
              <a:cs typeface="Calibri"/>
            </a:endParaRPr>
          </a:p>
          <a:p>
            <a:pPr marL="355600" marR="5080" indent="-342900">
              <a:lnSpc>
                <a:spcPct val="799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La </a:t>
            </a:r>
            <a:r>
              <a:rPr sz="2400" spc="-10" dirty="0">
                <a:latin typeface="Calibri"/>
                <a:cs typeface="Calibri"/>
              </a:rPr>
              <a:t>branche </a:t>
            </a:r>
            <a:r>
              <a:rPr sz="2400" spc="-15" dirty="0">
                <a:latin typeface="Calibri"/>
                <a:cs typeface="Calibri"/>
              </a:rPr>
              <a:t>ventrale </a:t>
            </a:r>
            <a:r>
              <a:rPr sz="2400" spc="-5" dirty="0">
                <a:latin typeface="Calibri"/>
                <a:cs typeface="Calibri"/>
              </a:rPr>
              <a:t>de L5 </a:t>
            </a:r>
            <a:r>
              <a:rPr sz="2400" spc="-15" dirty="0">
                <a:latin typeface="Calibri"/>
                <a:cs typeface="Calibri"/>
              </a:rPr>
              <a:t>s’unit </a:t>
            </a:r>
            <a:r>
              <a:rPr sz="2400" spc="-25" dirty="0">
                <a:latin typeface="Calibri"/>
                <a:cs typeface="Calibri"/>
              </a:rPr>
              <a:t>avec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l’anastomose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qui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provient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L4 </a:t>
            </a:r>
            <a:r>
              <a:rPr sz="2400" spc="-5" dirty="0">
                <a:latin typeface="Calibri"/>
                <a:cs typeface="Calibri"/>
              </a:rPr>
              <a:t> pour</a:t>
            </a:r>
            <a:r>
              <a:rPr sz="2400" spc="-15" dirty="0">
                <a:latin typeface="Calibri"/>
                <a:cs typeface="Calibri"/>
              </a:rPr>
              <a:t> former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le </a:t>
            </a:r>
            <a:r>
              <a:rPr sz="2400" b="1" dirty="0">
                <a:latin typeface="Calibri"/>
                <a:cs typeface="Calibri"/>
              </a:rPr>
              <a:t>tronc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lombo-sacral</a:t>
            </a:r>
            <a:endParaRPr sz="2400" dirty="0">
              <a:latin typeface="Calibri"/>
              <a:cs typeface="Calibri"/>
            </a:endParaRPr>
          </a:p>
          <a:p>
            <a:pPr marL="355600" marR="269875" indent="-342900">
              <a:lnSpc>
                <a:spcPct val="802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La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branche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ventrale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du S1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s’anastomose</a:t>
            </a:r>
            <a:r>
              <a:rPr sz="2400" spc="-20" dirty="0">
                <a:latin typeface="Calibri"/>
                <a:cs typeface="Calibri"/>
              </a:rPr>
              <a:t> avec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tronc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lombo-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sacral.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ts val="259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Les</a:t>
            </a:r>
            <a:r>
              <a:rPr sz="2400" spc="-10" dirty="0">
                <a:latin typeface="Calibri"/>
                <a:cs typeface="Calibri"/>
              </a:rPr>
              <a:t> branches ventrales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S2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S3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</a:t>
            </a:r>
            <a:endParaRPr sz="2400" dirty="0">
              <a:latin typeface="Calibri"/>
              <a:cs typeface="Calibri"/>
            </a:endParaRPr>
          </a:p>
          <a:p>
            <a:pPr marL="355600">
              <a:lnSpc>
                <a:spcPts val="2590"/>
              </a:lnSpc>
            </a:pPr>
            <a:r>
              <a:rPr sz="2400" spc="-5" dirty="0">
                <a:latin typeface="Calibri"/>
                <a:cs typeface="Calibri"/>
              </a:rPr>
              <a:t>divisent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chacune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branches:</a:t>
            </a:r>
            <a:endParaRPr sz="2400" dirty="0">
              <a:latin typeface="Calibri"/>
              <a:cs typeface="Calibri"/>
            </a:endParaRPr>
          </a:p>
          <a:p>
            <a:pPr marL="355600" marR="240665" indent="-342900">
              <a:lnSpc>
                <a:spcPct val="79900"/>
              </a:lnSpc>
              <a:spcBef>
                <a:spcPts val="580"/>
              </a:spcBef>
            </a:pPr>
            <a:r>
              <a:rPr sz="2400" spc="-5" dirty="0">
                <a:latin typeface="Calibri"/>
                <a:cs typeface="Calibri"/>
              </a:rPr>
              <a:t>-deux </a:t>
            </a:r>
            <a:r>
              <a:rPr sz="2400" spc="-10" dirty="0">
                <a:latin typeface="Calibri"/>
                <a:cs typeface="Calibri"/>
              </a:rPr>
              <a:t>branches rejoignent </a:t>
            </a:r>
            <a:r>
              <a:rPr sz="2400" dirty="0">
                <a:latin typeface="Calibri"/>
                <a:cs typeface="Calibri"/>
              </a:rPr>
              <a:t>le </a:t>
            </a:r>
            <a:r>
              <a:rPr sz="2400" spc="-15" dirty="0">
                <a:latin typeface="Calibri"/>
                <a:cs typeface="Calibri"/>
              </a:rPr>
              <a:t>tronc </a:t>
            </a:r>
            <a:r>
              <a:rPr sz="2400" spc="-10" dirty="0">
                <a:latin typeface="Calibri"/>
                <a:cs typeface="Calibri"/>
              </a:rPr>
              <a:t> lombo-sacré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et</a:t>
            </a:r>
            <a:r>
              <a:rPr sz="2400" dirty="0">
                <a:latin typeface="Calibri"/>
                <a:cs typeface="Calibri"/>
              </a:rPr>
              <a:t> la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branche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ventrale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S1.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600"/>
              </a:lnSpc>
              <a:spcBef>
                <a:spcPts val="5"/>
              </a:spcBef>
            </a:pPr>
            <a:r>
              <a:rPr sz="2400" spc="-5" dirty="0">
                <a:latin typeface="Calibri"/>
                <a:cs typeface="Calibri"/>
              </a:rPr>
              <a:t>-deux</a:t>
            </a:r>
            <a:r>
              <a:rPr sz="2400" spc="-10" dirty="0">
                <a:latin typeface="Calibri"/>
                <a:cs typeface="Calibri"/>
              </a:rPr>
              <a:t> branches rejoignent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plexus</a:t>
            </a:r>
            <a:endParaRPr sz="2400" dirty="0">
              <a:latin typeface="Calibri"/>
              <a:cs typeface="Calibri"/>
            </a:endParaRPr>
          </a:p>
          <a:p>
            <a:pPr marL="355600">
              <a:lnSpc>
                <a:spcPts val="2600"/>
              </a:lnSpc>
            </a:pPr>
            <a:r>
              <a:rPr sz="2400" spc="-10" dirty="0">
                <a:latin typeface="Calibri"/>
                <a:cs typeface="Calibri"/>
              </a:rPr>
              <a:t>pudental.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98014" y="714385"/>
            <a:ext cx="4239266" cy="591082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" y="4190"/>
            <a:ext cx="6052566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>
                <a:solidFill>
                  <a:schemeClr val="tx1"/>
                </a:solidFill>
              </a:rPr>
              <a:t>II-</a:t>
            </a:r>
            <a:r>
              <a:rPr u="heavy" spc="-5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Le</a:t>
            </a:r>
            <a:r>
              <a:rPr u="heavy" spc="-2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15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plexus</a:t>
            </a:r>
            <a:r>
              <a:rPr u="heavy" spc="-25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15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sacral: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421484"/>
            <a:ext cx="5161280" cy="4185285"/>
          </a:xfrm>
          <a:prstGeom prst="rect">
            <a:avLst/>
          </a:prstGeom>
        </p:spPr>
        <p:txBody>
          <a:bodyPr vert="horz" wrap="square" lIns="0" tIns="229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C-</a:t>
            </a:r>
            <a:r>
              <a:rPr sz="3200" b="1" spc="1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Distribution</a:t>
            </a:r>
            <a:r>
              <a:rPr sz="3200" b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sz="2400" b="1" spc="-15" dirty="0">
                <a:solidFill>
                  <a:srgbClr val="6F2F9F"/>
                </a:solidFill>
                <a:latin typeface="Calibri"/>
                <a:cs typeface="Calibri"/>
              </a:rPr>
              <a:t>-</a:t>
            </a:r>
            <a:r>
              <a:rPr sz="2400" b="1" u="heavy" spc="-1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Collatérale:</a:t>
            </a:r>
            <a:r>
              <a:rPr sz="2400" b="1" spc="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5branches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12700" marR="1475740">
              <a:lnSpc>
                <a:spcPts val="4040"/>
              </a:lnSpc>
              <a:spcBef>
                <a:spcPts val="309"/>
              </a:spcBef>
            </a:pPr>
            <a:r>
              <a:rPr sz="2400" spc="-5" dirty="0">
                <a:latin typeface="Calibri"/>
                <a:cs typeface="Calibri"/>
              </a:rPr>
              <a:t>1-Le nerf du </a:t>
            </a:r>
            <a:r>
              <a:rPr sz="2400" dirty="0">
                <a:latin typeface="Calibri"/>
                <a:cs typeface="Calibri"/>
              </a:rPr>
              <a:t>muscle </a:t>
            </a:r>
            <a:r>
              <a:rPr sz="2400" spc="-10" dirty="0">
                <a:latin typeface="Calibri"/>
                <a:cs typeface="Calibri"/>
              </a:rPr>
              <a:t>piriforme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2-Le nerf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glutéal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supérieur</a:t>
            </a:r>
            <a:endParaRPr sz="2400">
              <a:latin typeface="Calibri"/>
              <a:cs typeface="Calibri"/>
            </a:endParaRPr>
          </a:p>
          <a:p>
            <a:pPr marL="261620" indent="-249554">
              <a:lnSpc>
                <a:spcPct val="100000"/>
              </a:lnSpc>
              <a:spcBef>
                <a:spcPts val="835"/>
              </a:spcBef>
              <a:buSzPct val="95833"/>
              <a:buAutoNum type="arabicPlain" startAt="3"/>
              <a:tabLst>
                <a:tab pos="262255" algn="l"/>
              </a:tabLst>
            </a:pPr>
            <a:r>
              <a:rPr sz="2400" spc="-10" dirty="0">
                <a:latin typeface="Calibri"/>
                <a:cs typeface="Calibri"/>
              </a:rPr>
              <a:t>Le</a:t>
            </a:r>
            <a:r>
              <a:rPr sz="2400" spc="-5" dirty="0">
                <a:latin typeface="Calibri"/>
                <a:cs typeface="Calibri"/>
              </a:rPr>
              <a:t> nerf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du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muscle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obturateur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interne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et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60"/>
              </a:spcBef>
            </a:pPr>
            <a:r>
              <a:rPr sz="2400" spc="-5" dirty="0">
                <a:latin typeface="Calibri"/>
                <a:cs typeface="Calibri"/>
              </a:rPr>
              <a:t>du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jumeau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supérieur</a:t>
            </a:r>
            <a:endParaRPr sz="2400">
              <a:latin typeface="Calibri"/>
              <a:cs typeface="Calibri"/>
            </a:endParaRPr>
          </a:p>
          <a:p>
            <a:pPr marL="261620" indent="-249554">
              <a:lnSpc>
                <a:spcPct val="100000"/>
              </a:lnSpc>
              <a:spcBef>
                <a:spcPts val="1165"/>
              </a:spcBef>
              <a:buSzPct val="95833"/>
              <a:buAutoNum type="arabicPlain" startAt="4"/>
              <a:tabLst>
                <a:tab pos="262255" algn="l"/>
              </a:tabLst>
            </a:pPr>
            <a:r>
              <a:rPr sz="2400" spc="-10" dirty="0">
                <a:latin typeface="Calibri"/>
                <a:cs typeface="Calibri"/>
              </a:rPr>
              <a:t>Le</a:t>
            </a:r>
            <a:r>
              <a:rPr sz="2400" spc="-5" dirty="0">
                <a:latin typeface="Calibri"/>
                <a:cs typeface="Calibri"/>
              </a:rPr>
              <a:t> nerf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du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carré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fémoral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du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jumeau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75"/>
              </a:spcBef>
            </a:pPr>
            <a:r>
              <a:rPr sz="2400" spc="-10" dirty="0">
                <a:latin typeface="Calibri"/>
                <a:cs typeface="Calibri"/>
              </a:rPr>
              <a:t>inférieur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4652390"/>
            <a:ext cx="4406265" cy="141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202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5-Le nerf glutéal </a:t>
            </a:r>
            <a:r>
              <a:rPr sz="2400" spc="-10" dirty="0">
                <a:latin typeface="Calibri"/>
                <a:cs typeface="Calibri"/>
              </a:rPr>
              <a:t>inférieur et cutané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postérieur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cuisse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2400" b="1" spc="-25" dirty="0">
                <a:solidFill>
                  <a:srgbClr val="6F2F9F"/>
                </a:solidFill>
                <a:latin typeface="Calibri"/>
                <a:cs typeface="Calibri"/>
              </a:rPr>
              <a:t>-</a:t>
            </a:r>
            <a:r>
              <a:rPr sz="2400" b="1" u="heavy" spc="-2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Terminale:</a:t>
            </a:r>
            <a:r>
              <a:rPr sz="2400" b="1" spc="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nerf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sciatique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016113" y="3250438"/>
            <a:ext cx="311150" cy="311150"/>
            <a:chOff x="8016113" y="3250438"/>
            <a:chExt cx="311150" cy="311150"/>
          </a:xfrm>
        </p:grpSpPr>
        <p:sp>
          <p:nvSpPr>
            <p:cNvPr id="7" name="object 7"/>
            <p:cNvSpPr/>
            <p:nvPr/>
          </p:nvSpPr>
          <p:spPr>
            <a:xfrm>
              <a:off x="8028813" y="3263138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875" y="0"/>
                  </a:moveTo>
                  <a:lnTo>
                    <a:pt x="97731" y="7287"/>
                  </a:lnTo>
                  <a:lnTo>
                    <a:pt x="58512" y="27578"/>
                  </a:lnTo>
                  <a:lnTo>
                    <a:pt x="27578" y="58512"/>
                  </a:lnTo>
                  <a:lnTo>
                    <a:pt x="7287" y="97731"/>
                  </a:lnTo>
                  <a:lnTo>
                    <a:pt x="0" y="142875"/>
                  </a:lnTo>
                  <a:lnTo>
                    <a:pt x="7287" y="188067"/>
                  </a:lnTo>
                  <a:lnTo>
                    <a:pt x="27578" y="227292"/>
                  </a:lnTo>
                  <a:lnTo>
                    <a:pt x="58512" y="258208"/>
                  </a:lnTo>
                  <a:lnTo>
                    <a:pt x="97731" y="278474"/>
                  </a:lnTo>
                  <a:lnTo>
                    <a:pt x="142875" y="285750"/>
                  </a:lnTo>
                  <a:lnTo>
                    <a:pt x="188018" y="278474"/>
                  </a:lnTo>
                  <a:lnTo>
                    <a:pt x="227237" y="258208"/>
                  </a:lnTo>
                  <a:lnTo>
                    <a:pt x="258171" y="227292"/>
                  </a:lnTo>
                  <a:lnTo>
                    <a:pt x="278462" y="188067"/>
                  </a:lnTo>
                  <a:lnTo>
                    <a:pt x="285750" y="142875"/>
                  </a:lnTo>
                  <a:lnTo>
                    <a:pt x="278462" y="97731"/>
                  </a:lnTo>
                  <a:lnTo>
                    <a:pt x="258171" y="58512"/>
                  </a:lnTo>
                  <a:lnTo>
                    <a:pt x="227237" y="27578"/>
                  </a:lnTo>
                  <a:lnTo>
                    <a:pt x="188018" y="7287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028813" y="3263138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0" y="142875"/>
                  </a:moveTo>
                  <a:lnTo>
                    <a:pt x="7287" y="97731"/>
                  </a:lnTo>
                  <a:lnTo>
                    <a:pt x="27578" y="58512"/>
                  </a:lnTo>
                  <a:lnTo>
                    <a:pt x="58512" y="27578"/>
                  </a:lnTo>
                  <a:lnTo>
                    <a:pt x="97731" y="7287"/>
                  </a:lnTo>
                  <a:lnTo>
                    <a:pt x="142875" y="0"/>
                  </a:lnTo>
                  <a:lnTo>
                    <a:pt x="188018" y="7287"/>
                  </a:lnTo>
                  <a:lnTo>
                    <a:pt x="227237" y="27578"/>
                  </a:lnTo>
                  <a:lnTo>
                    <a:pt x="258171" y="58512"/>
                  </a:lnTo>
                  <a:lnTo>
                    <a:pt x="278462" y="97731"/>
                  </a:lnTo>
                  <a:lnTo>
                    <a:pt x="285750" y="142875"/>
                  </a:lnTo>
                  <a:lnTo>
                    <a:pt x="278462" y="188067"/>
                  </a:lnTo>
                  <a:lnTo>
                    <a:pt x="258171" y="227292"/>
                  </a:lnTo>
                  <a:lnTo>
                    <a:pt x="227237" y="258208"/>
                  </a:lnTo>
                  <a:lnTo>
                    <a:pt x="188018" y="278474"/>
                  </a:lnTo>
                  <a:lnTo>
                    <a:pt x="142875" y="285750"/>
                  </a:lnTo>
                  <a:lnTo>
                    <a:pt x="97731" y="278474"/>
                  </a:lnTo>
                  <a:lnTo>
                    <a:pt x="58512" y="258208"/>
                  </a:lnTo>
                  <a:lnTo>
                    <a:pt x="27578" y="227292"/>
                  </a:lnTo>
                  <a:lnTo>
                    <a:pt x="7287" y="188067"/>
                  </a:lnTo>
                  <a:lnTo>
                    <a:pt x="0" y="142875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103234" y="3242309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531103" y="2613405"/>
            <a:ext cx="311150" cy="311150"/>
            <a:chOff x="5531103" y="2613405"/>
            <a:chExt cx="311150" cy="311150"/>
          </a:xfrm>
        </p:grpSpPr>
        <p:sp>
          <p:nvSpPr>
            <p:cNvPr id="11" name="object 11"/>
            <p:cNvSpPr/>
            <p:nvPr/>
          </p:nvSpPr>
          <p:spPr>
            <a:xfrm>
              <a:off x="5543803" y="2626105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875" y="0"/>
                  </a:moveTo>
                  <a:lnTo>
                    <a:pt x="97731" y="7275"/>
                  </a:lnTo>
                  <a:lnTo>
                    <a:pt x="58512" y="27541"/>
                  </a:lnTo>
                  <a:lnTo>
                    <a:pt x="27578" y="58457"/>
                  </a:lnTo>
                  <a:lnTo>
                    <a:pt x="7287" y="97682"/>
                  </a:lnTo>
                  <a:lnTo>
                    <a:pt x="0" y="142875"/>
                  </a:lnTo>
                  <a:lnTo>
                    <a:pt x="7287" y="188018"/>
                  </a:lnTo>
                  <a:lnTo>
                    <a:pt x="27578" y="227237"/>
                  </a:lnTo>
                  <a:lnTo>
                    <a:pt x="58512" y="258171"/>
                  </a:lnTo>
                  <a:lnTo>
                    <a:pt x="97731" y="278462"/>
                  </a:lnTo>
                  <a:lnTo>
                    <a:pt x="142875" y="285750"/>
                  </a:lnTo>
                  <a:lnTo>
                    <a:pt x="188018" y="278462"/>
                  </a:lnTo>
                  <a:lnTo>
                    <a:pt x="227237" y="258171"/>
                  </a:lnTo>
                  <a:lnTo>
                    <a:pt x="258171" y="227237"/>
                  </a:lnTo>
                  <a:lnTo>
                    <a:pt x="278462" y="188018"/>
                  </a:lnTo>
                  <a:lnTo>
                    <a:pt x="285750" y="142875"/>
                  </a:lnTo>
                  <a:lnTo>
                    <a:pt x="278462" y="97682"/>
                  </a:lnTo>
                  <a:lnTo>
                    <a:pt x="258171" y="58457"/>
                  </a:lnTo>
                  <a:lnTo>
                    <a:pt x="227237" y="27541"/>
                  </a:lnTo>
                  <a:lnTo>
                    <a:pt x="188018" y="7275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43803" y="2626105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0" y="142875"/>
                  </a:moveTo>
                  <a:lnTo>
                    <a:pt x="7287" y="97682"/>
                  </a:lnTo>
                  <a:lnTo>
                    <a:pt x="27578" y="58457"/>
                  </a:lnTo>
                  <a:lnTo>
                    <a:pt x="58512" y="27541"/>
                  </a:lnTo>
                  <a:lnTo>
                    <a:pt x="97731" y="7275"/>
                  </a:lnTo>
                  <a:lnTo>
                    <a:pt x="142875" y="0"/>
                  </a:lnTo>
                  <a:lnTo>
                    <a:pt x="188018" y="7275"/>
                  </a:lnTo>
                  <a:lnTo>
                    <a:pt x="227237" y="27541"/>
                  </a:lnTo>
                  <a:lnTo>
                    <a:pt x="258171" y="58457"/>
                  </a:lnTo>
                  <a:lnTo>
                    <a:pt x="278462" y="97682"/>
                  </a:lnTo>
                  <a:lnTo>
                    <a:pt x="285750" y="142875"/>
                  </a:lnTo>
                  <a:lnTo>
                    <a:pt x="278462" y="188018"/>
                  </a:lnTo>
                  <a:lnTo>
                    <a:pt x="258171" y="227237"/>
                  </a:lnTo>
                  <a:lnTo>
                    <a:pt x="227237" y="258171"/>
                  </a:lnTo>
                  <a:lnTo>
                    <a:pt x="188018" y="278462"/>
                  </a:lnTo>
                  <a:lnTo>
                    <a:pt x="142875" y="285750"/>
                  </a:lnTo>
                  <a:lnTo>
                    <a:pt x="97731" y="278462"/>
                  </a:lnTo>
                  <a:lnTo>
                    <a:pt x="58512" y="258171"/>
                  </a:lnTo>
                  <a:lnTo>
                    <a:pt x="27578" y="227237"/>
                  </a:lnTo>
                  <a:lnTo>
                    <a:pt x="7287" y="188018"/>
                  </a:lnTo>
                  <a:lnTo>
                    <a:pt x="0" y="142875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617590" y="2604706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949825" y="4616958"/>
            <a:ext cx="311150" cy="311150"/>
            <a:chOff x="4949825" y="4616958"/>
            <a:chExt cx="311150" cy="311150"/>
          </a:xfrm>
        </p:grpSpPr>
        <p:sp>
          <p:nvSpPr>
            <p:cNvPr id="15" name="object 15"/>
            <p:cNvSpPr/>
            <p:nvPr/>
          </p:nvSpPr>
          <p:spPr>
            <a:xfrm>
              <a:off x="4962525" y="4629658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875" y="0"/>
                  </a:moveTo>
                  <a:lnTo>
                    <a:pt x="97731" y="7287"/>
                  </a:lnTo>
                  <a:lnTo>
                    <a:pt x="58512" y="27578"/>
                  </a:lnTo>
                  <a:lnTo>
                    <a:pt x="27578" y="58512"/>
                  </a:lnTo>
                  <a:lnTo>
                    <a:pt x="7287" y="97731"/>
                  </a:lnTo>
                  <a:lnTo>
                    <a:pt x="0" y="142875"/>
                  </a:lnTo>
                  <a:lnTo>
                    <a:pt x="7287" y="188018"/>
                  </a:lnTo>
                  <a:lnTo>
                    <a:pt x="27578" y="227237"/>
                  </a:lnTo>
                  <a:lnTo>
                    <a:pt x="58512" y="258171"/>
                  </a:lnTo>
                  <a:lnTo>
                    <a:pt x="97731" y="278462"/>
                  </a:lnTo>
                  <a:lnTo>
                    <a:pt x="142875" y="285750"/>
                  </a:lnTo>
                  <a:lnTo>
                    <a:pt x="188018" y="278462"/>
                  </a:lnTo>
                  <a:lnTo>
                    <a:pt x="227237" y="258171"/>
                  </a:lnTo>
                  <a:lnTo>
                    <a:pt x="258171" y="227237"/>
                  </a:lnTo>
                  <a:lnTo>
                    <a:pt x="278462" y="188018"/>
                  </a:lnTo>
                  <a:lnTo>
                    <a:pt x="285750" y="142875"/>
                  </a:lnTo>
                  <a:lnTo>
                    <a:pt x="278462" y="97731"/>
                  </a:lnTo>
                  <a:lnTo>
                    <a:pt x="258171" y="58512"/>
                  </a:lnTo>
                  <a:lnTo>
                    <a:pt x="227237" y="27578"/>
                  </a:lnTo>
                  <a:lnTo>
                    <a:pt x="188018" y="7287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962525" y="4629658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0" y="142875"/>
                  </a:moveTo>
                  <a:lnTo>
                    <a:pt x="7287" y="97731"/>
                  </a:lnTo>
                  <a:lnTo>
                    <a:pt x="27578" y="58512"/>
                  </a:lnTo>
                  <a:lnTo>
                    <a:pt x="58512" y="27578"/>
                  </a:lnTo>
                  <a:lnTo>
                    <a:pt x="97731" y="7287"/>
                  </a:lnTo>
                  <a:lnTo>
                    <a:pt x="142875" y="0"/>
                  </a:lnTo>
                  <a:lnTo>
                    <a:pt x="188018" y="7287"/>
                  </a:lnTo>
                  <a:lnTo>
                    <a:pt x="227237" y="27578"/>
                  </a:lnTo>
                  <a:lnTo>
                    <a:pt x="258171" y="58512"/>
                  </a:lnTo>
                  <a:lnTo>
                    <a:pt x="278462" y="97731"/>
                  </a:lnTo>
                  <a:lnTo>
                    <a:pt x="285750" y="142875"/>
                  </a:lnTo>
                  <a:lnTo>
                    <a:pt x="278462" y="188018"/>
                  </a:lnTo>
                  <a:lnTo>
                    <a:pt x="258171" y="227237"/>
                  </a:lnTo>
                  <a:lnTo>
                    <a:pt x="227237" y="258171"/>
                  </a:lnTo>
                  <a:lnTo>
                    <a:pt x="188018" y="278462"/>
                  </a:lnTo>
                  <a:lnTo>
                    <a:pt x="142875" y="285750"/>
                  </a:lnTo>
                  <a:lnTo>
                    <a:pt x="97731" y="278462"/>
                  </a:lnTo>
                  <a:lnTo>
                    <a:pt x="58512" y="258171"/>
                  </a:lnTo>
                  <a:lnTo>
                    <a:pt x="27578" y="227237"/>
                  </a:lnTo>
                  <a:lnTo>
                    <a:pt x="7287" y="188018"/>
                  </a:lnTo>
                  <a:lnTo>
                    <a:pt x="0" y="142875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036184" y="4609083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748398" y="5969495"/>
            <a:ext cx="311150" cy="311785"/>
            <a:chOff x="6748398" y="5969495"/>
            <a:chExt cx="311150" cy="311785"/>
          </a:xfrm>
        </p:grpSpPr>
        <p:sp>
          <p:nvSpPr>
            <p:cNvPr id="19" name="object 19"/>
            <p:cNvSpPr/>
            <p:nvPr/>
          </p:nvSpPr>
          <p:spPr>
            <a:xfrm>
              <a:off x="6761098" y="5982195"/>
              <a:ext cx="285750" cy="286385"/>
            </a:xfrm>
            <a:custGeom>
              <a:avLst/>
              <a:gdLst/>
              <a:ahLst/>
              <a:cxnLst/>
              <a:rect l="l" t="t" r="r" b="b"/>
              <a:pathLst>
                <a:path w="285750" h="286385">
                  <a:moveTo>
                    <a:pt x="142875" y="0"/>
                  </a:moveTo>
                  <a:lnTo>
                    <a:pt x="97682" y="7284"/>
                  </a:lnTo>
                  <a:lnTo>
                    <a:pt x="58457" y="27568"/>
                  </a:lnTo>
                  <a:lnTo>
                    <a:pt x="27541" y="58498"/>
                  </a:lnTo>
                  <a:lnTo>
                    <a:pt x="7275" y="97722"/>
                  </a:lnTo>
                  <a:lnTo>
                    <a:pt x="0" y="142887"/>
                  </a:lnTo>
                  <a:lnTo>
                    <a:pt x="7275" y="188046"/>
                  </a:lnTo>
                  <a:lnTo>
                    <a:pt x="27541" y="227266"/>
                  </a:lnTo>
                  <a:lnTo>
                    <a:pt x="58457" y="258195"/>
                  </a:lnTo>
                  <a:lnTo>
                    <a:pt x="97682" y="278478"/>
                  </a:lnTo>
                  <a:lnTo>
                    <a:pt x="142875" y="285762"/>
                  </a:lnTo>
                  <a:lnTo>
                    <a:pt x="188018" y="278478"/>
                  </a:lnTo>
                  <a:lnTo>
                    <a:pt x="227237" y="258195"/>
                  </a:lnTo>
                  <a:lnTo>
                    <a:pt x="258171" y="227266"/>
                  </a:lnTo>
                  <a:lnTo>
                    <a:pt x="278462" y="188046"/>
                  </a:lnTo>
                  <a:lnTo>
                    <a:pt x="285750" y="142887"/>
                  </a:lnTo>
                  <a:lnTo>
                    <a:pt x="278462" y="97722"/>
                  </a:lnTo>
                  <a:lnTo>
                    <a:pt x="258171" y="58498"/>
                  </a:lnTo>
                  <a:lnTo>
                    <a:pt x="227237" y="27568"/>
                  </a:lnTo>
                  <a:lnTo>
                    <a:pt x="188018" y="7284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761098" y="5982195"/>
              <a:ext cx="285750" cy="286385"/>
            </a:xfrm>
            <a:custGeom>
              <a:avLst/>
              <a:gdLst/>
              <a:ahLst/>
              <a:cxnLst/>
              <a:rect l="l" t="t" r="r" b="b"/>
              <a:pathLst>
                <a:path w="285750" h="286385">
                  <a:moveTo>
                    <a:pt x="0" y="142887"/>
                  </a:moveTo>
                  <a:lnTo>
                    <a:pt x="7275" y="97722"/>
                  </a:lnTo>
                  <a:lnTo>
                    <a:pt x="27541" y="58498"/>
                  </a:lnTo>
                  <a:lnTo>
                    <a:pt x="58457" y="27568"/>
                  </a:lnTo>
                  <a:lnTo>
                    <a:pt x="97682" y="7284"/>
                  </a:lnTo>
                  <a:lnTo>
                    <a:pt x="142875" y="0"/>
                  </a:lnTo>
                  <a:lnTo>
                    <a:pt x="188018" y="7284"/>
                  </a:lnTo>
                  <a:lnTo>
                    <a:pt x="227237" y="27568"/>
                  </a:lnTo>
                  <a:lnTo>
                    <a:pt x="258171" y="58498"/>
                  </a:lnTo>
                  <a:lnTo>
                    <a:pt x="278462" y="97722"/>
                  </a:lnTo>
                  <a:lnTo>
                    <a:pt x="285750" y="142887"/>
                  </a:lnTo>
                  <a:lnTo>
                    <a:pt x="278462" y="188046"/>
                  </a:lnTo>
                  <a:lnTo>
                    <a:pt x="258171" y="227266"/>
                  </a:lnTo>
                  <a:lnTo>
                    <a:pt x="227237" y="258195"/>
                  </a:lnTo>
                  <a:lnTo>
                    <a:pt x="188018" y="278478"/>
                  </a:lnTo>
                  <a:lnTo>
                    <a:pt x="142875" y="285762"/>
                  </a:lnTo>
                  <a:lnTo>
                    <a:pt x="97682" y="278478"/>
                  </a:lnTo>
                  <a:lnTo>
                    <a:pt x="58457" y="258195"/>
                  </a:lnTo>
                  <a:lnTo>
                    <a:pt x="27541" y="227266"/>
                  </a:lnTo>
                  <a:lnTo>
                    <a:pt x="7275" y="188046"/>
                  </a:lnTo>
                  <a:lnTo>
                    <a:pt x="0" y="142887"/>
                  </a:lnTo>
                  <a:close/>
                </a:path>
              </a:pathLst>
            </a:custGeom>
            <a:ln w="253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835140" y="5962332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488434" y="6380962"/>
            <a:ext cx="311150" cy="311150"/>
            <a:chOff x="4488434" y="6380962"/>
            <a:chExt cx="311150" cy="311150"/>
          </a:xfrm>
        </p:grpSpPr>
        <p:sp>
          <p:nvSpPr>
            <p:cNvPr id="23" name="object 23"/>
            <p:cNvSpPr/>
            <p:nvPr/>
          </p:nvSpPr>
          <p:spPr>
            <a:xfrm>
              <a:off x="4501134" y="6393662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875" y="0"/>
                  </a:moveTo>
                  <a:lnTo>
                    <a:pt x="97731" y="7284"/>
                  </a:lnTo>
                  <a:lnTo>
                    <a:pt x="58512" y="27567"/>
                  </a:lnTo>
                  <a:lnTo>
                    <a:pt x="27578" y="58495"/>
                  </a:lnTo>
                  <a:lnTo>
                    <a:pt x="7287" y="97716"/>
                  </a:lnTo>
                  <a:lnTo>
                    <a:pt x="0" y="142875"/>
                  </a:lnTo>
                  <a:lnTo>
                    <a:pt x="7287" y="188033"/>
                  </a:lnTo>
                  <a:lnTo>
                    <a:pt x="27578" y="227254"/>
                  </a:lnTo>
                  <a:lnTo>
                    <a:pt x="58512" y="258182"/>
                  </a:lnTo>
                  <a:lnTo>
                    <a:pt x="97731" y="278465"/>
                  </a:lnTo>
                  <a:lnTo>
                    <a:pt x="142875" y="285750"/>
                  </a:lnTo>
                  <a:lnTo>
                    <a:pt x="188018" y="278465"/>
                  </a:lnTo>
                  <a:lnTo>
                    <a:pt x="227237" y="258182"/>
                  </a:lnTo>
                  <a:lnTo>
                    <a:pt x="258171" y="227254"/>
                  </a:lnTo>
                  <a:lnTo>
                    <a:pt x="278462" y="188033"/>
                  </a:lnTo>
                  <a:lnTo>
                    <a:pt x="285750" y="142875"/>
                  </a:lnTo>
                  <a:lnTo>
                    <a:pt x="278462" y="97716"/>
                  </a:lnTo>
                  <a:lnTo>
                    <a:pt x="258171" y="58495"/>
                  </a:lnTo>
                  <a:lnTo>
                    <a:pt x="227237" y="27567"/>
                  </a:lnTo>
                  <a:lnTo>
                    <a:pt x="188018" y="7284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501134" y="6393662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0" y="142875"/>
                  </a:moveTo>
                  <a:lnTo>
                    <a:pt x="7287" y="97716"/>
                  </a:lnTo>
                  <a:lnTo>
                    <a:pt x="27578" y="58495"/>
                  </a:lnTo>
                  <a:lnTo>
                    <a:pt x="58512" y="27567"/>
                  </a:lnTo>
                  <a:lnTo>
                    <a:pt x="97731" y="7284"/>
                  </a:lnTo>
                  <a:lnTo>
                    <a:pt x="142875" y="0"/>
                  </a:lnTo>
                  <a:lnTo>
                    <a:pt x="188018" y="7284"/>
                  </a:lnTo>
                  <a:lnTo>
                    <a:pt x="227237" y="27567"/>
                  </a:lnTo>
                  <a:lnTo>
                    <a:pt x="258171" y="58495"/>
                  </a:lnTo>
                  <a:lnTo>
                    <a:pt x="278462" y="97716"/>
                  </a:lnTo>
                  <a:lnTo>
                    <a:pt x="285750" y="142875"/>
                  </a:lnTo>
                  <a:lnTo>
                    <a:pt x="278462" y="188033"/>
                  </a:lnTo>
                  <a:lnTo>
                    <a:pt x="258171" y="227254"/>
                  </a:lnTo>
                  <a:lnTo>
                    <a:pt x="227237" y="258182"/>
                  </a:lnTo>
                  <a:lnTo>
                    <a:pt x="188018" y="278465"/>
                  </a:lnTo>
                  <a:lnTo>
                    <a:pt x="142875" y="285750"/>
                  </a:lnTo>
                  <a:lnTo>
                    <a:pt x="97731" y="278465"/>
                  </a:lnTo>
                  <a:lnTo>
                    <a:pt x="58512" y="258182"/>
                  </a:lnTo>
                  <a:lnTo>
                    <a:pt x="27578" y="227254"/>
                  </a:lnTo>
                  <a:lnTo>
                    <a:pt x="7287" y="188033"/>
                  </a:lnTo>
                  <a:lnTo>
                    <a:pt x="0" y="142875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574540" y="6373812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953759" y="6451600"/>
            <a:ext cx="1747520" cy="411480"/>
            <a:chOff x="5953759" y="6451600"/>
            <a:chExt cx="1747520" cy="411480"/>
          </a:xfrm>
        </p:grpSpPr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53759" y="6471920"/>
              <a:ext cx="1737360" cy="38608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96939" y="6451600"/>
              <a:ext cx="1704339" cy="40640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00749" y="6500837"/>
              <a:ext cx="1643126" cy="35716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000749" y="6500837"/>
              <a:ext cx="1643380" cy="357505"/>
            </a:xfrm>
            <a:custGeom>
              <a:avLst/>
              <a:gdLst/>
              <a:ahLst/>
              <a:cxnLst/>
              <a:rect l="l" t="t" r="r" b="b"/>
              <a:pathLst>
                <a:path w="1643379" h="357504">
                  <a:moveTo>
                    <a:pt x="0" y="357162"/>
                  </a:moveTo>
                  <a:lnTo>
                    <a:pt x="1643126" y="357162"/>
                  </a:lnTo>
                  <a:lnTo>
                    <a:pt x="1643126" y="0"/>
                  </a:lnTo>
                  <a:lnTo>
                    <a:pt x="0" y="0"/>
                  </a:lnTo>
                  <a:lnTo>
                    <a:pt x="0" y="357162"/>
                  </a:lnTo>
                  <a:close/>
                </a:path>
              </a:pathLst>
            </a:custGeom>
            <a:ln w="952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165596" y="6516687"/>
            <a:ext cx="13176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Nerf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sciatique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455920" y="693242"/>
            <a:ext cx="3700779" cy="5873115"/>
            <a:chOff x="5455920" y="693242"/>
            <a:chExt cx="3700779" cy="5873115"/>
          </a:xfrm>
        </p:grpSpPr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55920" y="5935979"/>
              <a:ext cx="1150620" cy="629919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5612638" y="6059347"/>
              <a:ext cx="950594" cy="444500"/>
            </a:xfrm>
            <a:custGeom>
              <a:avLst/>
              <a:gdLst/>
              <a:ahLst/>
              <a:cxnLst/>
              <a:rect l="l" t="t" r="r" b="b"/>
              <a:pathLst>
                <a:path w="950595" h="444500">
                  <a:moveTo>
                    <a:pt x="71115" y="30530"/>
                  </a:moveTo>
                  <a:lnTo>
                    <a:pt x="45995" y="33302"/>
                  </a:lnTo>
                  <a:lnTo>
                    <a:pt x="60733" y="53758"/>
                  </a:lnTo>
                  <a:lnTo>
                    <a:pt x="940054" y="444500"/>
                  </a:lnTo>
                  <a:lnTo>
                    <a:pt x="950340" y="421284"/>
                  </a:lnTo>
                  <a:lnTo>
                    <a:pt x="71115" y="30530"/>
                  </a:lnTo>
                  <a:close/>
                </a:path>
                <a:path w="950595" h="444500">
                  <a:moveTo>
                    <a:pt x="116204" y="0"/>
                  </a:moveTo>
                  <a:lnTo>
                    <a:pt x="0" y="12839"/>
                  </a:lnTo>
                  <a:lnTo>
                    <a:pt x="64262" y="102057"/>
                  </a:lnTo>
                  <a:lnTo>
                    <a:pt x="68325" y="107746"/>
                  </a:lnTo>
                  <a:lnTo>
                    <a:pt x="76326" y="109042"/>
                  </a:lnTo>
                  <a:lnTo>
                    <a:pt x="82041" y="104940"/>
                  </a:lnTo>
                  <a:lnTo>
                    <a:pt x="87629" y="100838"/>
                  </a:lnTo>
                  <a:lnTo>
                    <a:pt x="89026" y="92900"/>
                  </a:lnTo>
                  <a:lnTo>
                    <a:pt x="84836" y="87210"/>
                  </a:lnTo>
                  <a:lnTo>
                    <a:pt x="60733" y="53758"/>
                  </a:lnTo>
                  <a:lnTo>
                    <a:pt x="17779" y="34671"/>
                  </a:lnTo>
                  <a:lnTo>
                    <a:pt x="28194" y="11455"/>
                  </a:lnTo>
                  <a:lnTo>
                    <a:pt x="123257" y="11455"/>
                  </a:lnTo>
                  <a:lnTo>
                    <a:pt x="122554" y="5029"/>
                  </a:lnTo>
                  <a:lnTo>
                    <a:pt x="116204" y="0"/>
                  </a:lnTo>
                  <a:close/>
                </a:path>
                <a:path w="950595" h="444500">
                  <a:moveTo>
                    <a:pt x="28194" y="11455"/>
                  </a:moveTo>
                  <a:lnTo>
                    <a:pt x="17779" y="34671"/>
                  </a:lnTo>
                  <a:lnTo>
                    <a:pt x="60733" y="53758"/>
                  </a:lnTo>
                  <a:lnTo>
                    <a:pt x="47713" y="35687"/>
                  </a:lnTo>
                  <a:lnTo>
                    <a:pt x="24384" y="35687"/>
                  </a:lnTo>
                  <a:lnTo>
                    <a:pt x="33274" y="15646"/>
                  </a:lnTo>
                  <a:lnTo>
                    <a:pt x="37624" y="15646"/>
                  </a:lnTo>
                  <a:lnTo>
                    <a:pt x="28194" y="11455"/>
                  </a:lnTo>
                  <a:close/>
                </a:path>
                <a:path w="950595" h="444500">
                  <a:moveTo>
                    <a:pt x="33274" y="15646"/>
                  </a:moveTo>
                  <a:lnTo>
                    <a:pt x="24384" y="35687"/>
                  </a:lnTo>
                  <a:lnTo>
                    <a:pt x="45995" y="33302"/>
                  </a:lnTo>
                  <a:lnTo>
                    <a:pt x="33274" y="15646"/>
                  </a:lnTo>
                  <a:close/>
                </a:path>
                <a:path w="950595" h="444500">
                  <a:moveTo>
                    <a:pt x="45995" y="33302"/>
                  </a:moveTo>
                  <a:lnTo>
                    <a:pt x="24384" y="35687"/>
                  </a:lnTo>
                  <a:lnTo>
                    <a:pt x="47713" y="35687"/>
                  </a:lnTo>
                  <a:lnTo>
                    <a:pt x="45995" y="33302"/>
                  </a:lnTo>
                  <a:close/>
                </a:path>
                <a:path w="950595" h="444500">
                  <a:moveTo>
                    <a:pt x="37624" y="15646"/>
                  </a:moveTo>
                  <a:lnTo>
                    <a:pt x="33274" y="15646"/>
                  </a:lnTo>
                  <a:lnTo>
                    <a:pt x="45995" y="33302"/>
                  </a:lnTo>
                  <a:lnTo>
                    <a:pt x="71115" y="30530"/>
                  </a:lnTo>
                  <a:lnTo>
                    <a:pt x="37624" y="15646"/>
                  </a:lnTo>
                  <a:close/>
                </a:path>
                <a:path w="950595" h="444500">
                  <a:moveTo>
                    <a:pt x="123257" y="11455"/>
                  </a:moveTo>
                  <a:lnTo>
                    <a:pt x="28194" y="11455"/>
                  </a:lnTo>
                  <a:lnTo>
                    <a:pt x="71115" y="30530"/>
                  </a:lnTo>
                  <a:lnTo>
                    <a:pt x="118999" y="25247"/>
                  </a:lnTo>
                  <a:lnTo>
                    <a:pt x="124078" y="18973"/>
                  </a:lnTo>
                  <a:lnTo>
                    <a:pt x="123257" y="1145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610727" y="705942"/>
              <a:ext cx="533400" cy="554990"/>
            </a:xfrm>
            <a:custGeom>
              <a:avLst/>
              <a:gdLst/>
              <a:ahLst/>
              <a:cxnLst/>
              <a:rect l="l" t="t" r="r" b="b"/>
              <a:pathLst>
                <a:path w="533400" h="554990">
                  <a:moveTo>
                    <a:pt x="0" y="554405"/>
                  </a:moveTo>
                  <a:lnTo>
                    <a:pt x="533273" y="554405"/>
                  </a:lnTo>
                </a:path>
                <a:path w="533400" h="554990">
                  <a:moveTo>
                    <a:pt x="533273" y="0"/>
                  </a:moveTo>
                  <a:lnTo>
                    <a:pt x="0" y="0"/>
                  </a:lnTo>
                  <a:lnTo>
                    <a:pt x="0" y="554405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8763634" y="818515"/>
            <a:ext cx="238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L4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645779" y="1412697"/>
            <a:ext cx="498475" cy="554990"/>
          </a:xfrm>
          <a:custGeom>
            <a:avLst/>
            <a:gdLst/>
            <a:ahLst/>
            <a:cxnLst/>
            <a:rect l="l" t="t" r="r" b="b"/>
            <a:pathLst>
              <a:path w="498475" h="554989">
                <a:moveTo>
                  <a:pt x="0" y="554405"/>
                </a:moveTo>
                <a:lnTo>
                  <a:pt x="498221" y="554405"/>
                </a:lnTo>
              </a:path>
              <a:path w="498475" h="554989">
                <a:moveTo>
                  <a:pt x="498221" y="0"/>
                </a:moveTo>
                <a:lnTo>
                  <a:pt x="0" y="0"/>
                </a:lnTo>
                <a:lnTo>
                  <a:pt x="0" y="554405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8798559" y="1525523"/>
            <a:ext cx="238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L5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610727" y="2348814"/>
            <a:ext cx="533400" cy="554990"/>
          </a:xfrm>
          <a:custGeom>
            <a:avLst/>
            <a:gdLst/>
            <a:ahLst/>
            <a:cxnLst/>
            <a:rect l="l" t="t" r="r" b="b"/>
            <a:pathLst>
              <a:path w="533400" h="554989">
                <a:moveTo>
                  <a:pt x="0" y="554405"/>
                </a:moveTo>
                <a:lnTo>
                  <a:pt x="533273" y="554405"/>
                </a:lnTo>
              </a:path>
              <a:path w="533400" h="554989">
                <a:moveTo>
                  <a:pt x="533273" y="0"/>
                </a:moveTo>
                <a:lnTo>
                  <a:pt x="0" y="0"/>
                </a:lnTo>
                <a:lnTo>
                  <a:pt x="0" y="554405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8756015" y="2461895"/>
            <a:ext cx="252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solidFill>
                  <a:srgbClr val="FF0000"/>
                </a:solidFill>
                <a:latin typeface="Calibri"/>
                <a:cs typeface="Calibri"/>
              </a:rPr>
              <a:t>S1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8640318" y="3163138"/>
            <a:ext cx="516890" cy="580390"/>
            <a:chOff x="8640318" y="3163138"/>
            <a:chExt cx="516890" cy="580390"/>
          </a:xfrm>
        </p:grpSpPr>
        <p:sp>
          <p:nvSpPr>
            <p:cNvPr id="42" name="object 42"/>
            <p:cNvSpPr/>
            <p:nvPr/>
          </p:nvSpPr>
          <p:spPr>
            <a:xfrm>
              <a:off x="8653018" y="3175838"/>
              <a:ext cx="491490" cy="554990"/>
            </a:xfrm>
            <a:custGeom>
              <a:avLst/>
              <a:gdLst/>
              <a:ahLst/>
              <a:cxnLst/>
              <a:rect l="l" t="t" r="r" b="b"/>
              <a:pathLst>
                <a:path w="491490" h="554989">
                  <a:moveTo>
                    <a:pt x="0" y="554405"/>
                  </a:moveTo>
                  <a:lnTo>
                    <a:pt x="490981" y="554405"/>
                  </a:lnTo>
                  <a:lnTo>
                    <a:pt x="490981" y="0"/>
                  </a:lnTo>
                  <a:lnTo>
                    <a:pt x="0" y="0"/>
                  </a:lnTo>
                  <a:lnTo>
                    <a:pt x="0" y="5544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653018" y="3717543"/>
              <a:ext cx="491490" cy="25400"/>
            </a:xfrm>
            <a:custGeom>
              <a:avLst/>
              <a:gdLst/>
              <a:ahLst/>
              <a:cxnLst/>
              <a:rect l="l" t="t" r="r" b="b"/>
              <a:pathLst>
                <a:path w="491490" h="25400">
                  <a:moveTo>
                    <a:pt x="0" y="25399"/>
                  </a:moveTo>
                  <a:lnTo>
                    <a:pt x="490981" y="25399"/>
                  </a:lnTo>
                  <a:lnTo>
                    <a:pt x="490981" y="0"/>
                  </a:lnTo>
                  <a:lnTo>
                    <a:pt x="0" y="0"/>
                  </a:lnTo>
                  <a:lnTo>
                    <a:pt x="0" y="2539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653018" y="3175838"/>
              <a:ext cx="491490" cy="554990"/>
            </a:xfrm>
            <a:custGeom>
              <a:avLst/>
              <a:gdLst/>
              <a:ahLst/>
              <a:cxnLst/>
              <a:rect l="l" t="t" r="r" b="b"/>
              <a:pathLst>
                <a:path w="491490" h="554989">
                  <a:moveTo>
                    <a:pt x="490981" y="0"/>
                  </a:moveTo>
                  <a:lnTo>
                    <a:pt x="0" y="0"/>
                  </a:lnTo>
                  <a:lnTo>
                    <a:pt x="0" y="554405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8798306" y="3289300"/>
            <a:ext cx="252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solidFill>
                  <a:srgbClr val="FF0000"/>
                </a:solidFill>
                <a:latin typeface="Calibri"/>
                <a:cs typeface="Calibri"/>
              </a:rPr>
              <a:t>S2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625585" y="4270070"/>
            <a:ext cx="518795" cy="554990"/>
          </a:xfrm>
          <a:custGeom>
            <a:avLst/>
            <a:gdLst/>
            <a:ahLst/>
            <a:cxnLst/>
            <a:rect l="l" t="t" r="r" b="b"/>
            <a:pathLst>
              <a:path w="518795" h="554989">
                <a:moveTo>
                  <a:pt x="0" y="554405"/>
                </a:moveTo>
                <a:lnTo>
                  <a:pt x="518414" y="554405"/>
                </a:lnTo>
              </a:path>
              <a:path w="518795" h="554989">
                <a:moveTo>
                  <a:pt x="518414" y="0"/>
                </a:moveTo>
                <a:lnTo>
                  <a:pt x="0" y="0"/>
                </a:lnTo>
                <a:lnTo>
                  <a:pt x="0" y="554405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8771001" y="4383722"/>
            <a:ext cx="2520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solidFill>
                  <a:srgbClr val="FF0000"/>
                </a:solidFill>
                <a:latin typeface="Calibri"/>
                <a:cs typeface="Calibri"/>
              </a:rPr>
              <a:t>S3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09823"/>
            <a:ext cx="666305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none" spc="-5" dirty="0">
                <a:solidFill>
                  <a:schemeClr val="tx1"/>
                </a:solidFill>
              </a:rPr>
              <a:t>III-</a:t>
            </a:r>
            <a:r>
              <a:rPr sz="4000" u="heavy" spc="-5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Le</a:t>
            </a:r>
            <a:r>
              <a:rPr sz="4000" u="heavy" spc="-25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sz="4000" u="heavy" spc="-1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nerf</a:t>
            </a:r>
            <a:r>
              <a:rPr sz="4000" u="heavy" spc="-3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sz="4000" u="heavy" spc="-1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sciatique:</a:t>
            </a:r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793750"/>
            <a:ext cx="4747260" cy="2660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006FC0"/>
                </a:solidFill>
                <a:latin typeface="Calibri"/>
                <a:cs typeface="Calibri"/>
              </a:rPr>
              <a:t>A-</a:t>
            </a:r>
            <a:r>
              <a:rPr sz="32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Définition: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4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Nerf </a:t>
            </a:r>
            <a:r>
              <a:rPr sz="3200" b="1" spc="-15" dirty="0">
                <a:solidFill>
                  <a:srgbClr val="6F2F9F"/>
                </a:solidFill>
                <a:latin typeface="Calibri"/>
                <a:cs typeface="Calibri"/>
              </a:rPr>
              <a:t>mixte </a:t>
            </a:r>
            <a:r>
              <a:rPr sz="3200" dirty="0">
                <a:latin typeface="Calibri"/>
                <a:cs typeface="Calibri"/>
              </a:rPr>
              <a:t>; le </a:t>
            </a:r>
            <a:r>
              <a:rPr sz="3200" spc="-5" dirty="0">
                <a:latin typeface="Calibri"/>
                <a:cs typeface="Calibri"/>
              </a:rPr>
              <a:t>plus </a:t>
            </a:r>
            <a:r>
              <a:rPr sz="3200" dirty="0">
                <a:latin typeface="Calibri"/>
                <a:cs typeface="Calibri"/>
              </a:rPr>
              <a:t>long </a:t>
            </a:r>
            <a:r>
              <a:rPr sz="3200" spc="-10" dirty="0">
                <a:latin typeface="Calibri"/>
                <a:cs typeface="Calibri"/>
              </a:rPr>
              <a:t>et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le</a:t>
            </a:r>
            <a:r>
              <a:rPr sz="3200" spc="-5" dirty="0">
                <a:latin typeface="Calibri"/>
                <a:cs typeface="Calibri"/>
              </a:rPr>
              <a:t> plus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volumineux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</a:t>
            </a:r>
            <a:endParaRPr sz="32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3200" spc="-30" dirty="0">
                <a:latin typeface="Calibri"/>
                <a:cs typeface="Calibri"/>
              </a:rPr>
              <a:t>l’organisme.</a:t>
            </a:r>
            <a:endParaRPr sz="32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471920" y="404621"/>
            <a:ext cx="2416810" cy="6372860"/>
            <a:chOff x="6471920" y="404621"/>
            <a:chExt cx="2416810" cy="63728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60261" y="404621"/>
              <a:ext cx="2228226" cy="63727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71920" y="1798319"/>
              <a:ext cx="1554479" cy="42672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514084" y="1920293"/>
              <a:ext cx="1298575" cy="231775"/>
            </a:xfrm>
            <a:custGeom>
              <a:avLst/>
              <a:gdLst/>
              <a:ahLst/>
              <a:cxnLst/>
              <a:rect l="l" t="t" r="r" b="b"/>
              <a:pathLst>
                <a:path w="1298575" h="231775">
                  <a:moveTo>
                    <a:pt x="1188607" y="61580"/>
                  </a:moveTo>
                  <a:lnTo>
                    <a:pt x="0" y="193621"/>
                  </a:lnTo>
                  <a:lnTo>
                    <a:pt x="4191" y="231467"/>
                  </a:lnTo>
                  <a:lnTo>
                    <a:pt x="1192901" y="99415"/>
                  </a:lnTo>
                  <a:lnTo>
                    <a:pt x="1223217" y="76922"/>
                  </a:lnTo>
                  <a:lnTo>
                    <a:pt x="1188607" y="61580"/>
                  </a:lnTo>
                  <a:close/>
                </a:path>
                <a:path w="1298575" h="231775">
                  <a:moveTo>
                    <a:pt x="1265139" y="53794"/>
                  </a:moveTo>
                  <a:lnTo>
                    <a:pt x="1258697" y="53794"/>
                  </a:lnTo>
                  <a:lnTo>
                    <a:pt x="1262888" y="91640"/>
                  </a:lnTo>
                  <a:lnTo>
                    <a:pt x="1192901" y="99415"/>
                  </a:lnTo>
                  <a:lnTo>
                    <a:pt x="1143127" y="136344"/>
                  </a:lnTo>
                  <a:lnTo>
                    <a:pt x="1138100" y="141940"/>
                  </a:lnTo>
                  <a:lnTo>
                    <a:pt x="1135681" y="148822"/>
                  </a:lnTo>
                  <a:lnTo>
                    <a:pt x="1136001" y="156132"/>
                  </a:lnTo>
                  <a:lnTo>
                    <a:pt x="1139190" y="163014"/>
                  </a:lnTo>
                  <a:lnTo>
                    <a:pt x="1144857" y="168040"/>
                  </a:lnTo>
                  <a:lnTo>
                    <a:pt x="1151762" y="170459"/>
                  </a:lnTo>
                  <a:lnTo>
                    <a:pt x="1159049" y="170140"/>
                  </a:lnTo>
                  <a:lnTo>
                    <a:pt x="1165860" y="166951"/>
                  </a:lnTo>
                  <a:lnTo>
                    <a:pt x="1298321" y="68526"/>
                  </a:lnTo>
                  <a:lnTo>
                    <a:pt x="1265139" y="53794"/>
                  </a:lnTo>
                  <a:close/>
                </a:path>
                <a:path w="1298575" h="231775">
                  <a:moveTo>
                    <a:pt x="1223217" y="76922"/>
                  </a:moveTo>
                  <a:lnTo>
                    <a:pt x="1192901" y="99415"/>
                  </a:lnTo>
                  <a:lnTo>
                    <a:pt x="1262888" y="91640"/>
                  </a:lnTo>
                  <a:lnTo>
                    <a:pt x="1262719" y="90116"/>
                  </a:lnTo>
                  <a:lnTo>
                    <a:pt x="1252982" y="90116"/>
                  </a:lnTo>
                  <a:lnTo>
                    <a:pt x="1223217" y="76922"/>
                  </a:lnTo>
                  <a:close/>
                </a:path>
                <a:path w="1298575" h="231775">
                  <a:moveTo>
                    <a:pt x="1249426" y="57477"/>
                  </a:moveTo>
                  <a:lnTo>
                    <a:pt x="1223217" y="76922"/>
                  </a:lnTo>
                  <a:lnTo>
                    <a:pt x="1252982" y="90116"/>
                  </a:lnTo>
                  <a:lnTo>
                    <a:pt x="1249426" y="57477"/>
                  </a:lnTo>
                  <a:close/>
                </a:path>
                <a:path w="1298575" h="231775">
                  <a:moveTo>
                    <a:pt x="1259104" y="57477"/>
                  </a:moveTo>
                  <a:lnTo>
                    <a:pt x="1249426" y="57477"/>
                  </a:lnTo>
                  <a:lnTo>
                    <a:pt x="1252982" y="90116"/>
                  </a:lnTo>
                  <a:lnTo>
                    <a:pt x="1262719" y="90116"/>
                  </a:lnTo>
                  <a:lnTo>
                    <a:pt x="1259104" y="57477"/>
                  </a:lnTo>
                  <a:close/>
                </a:path>
                <a:path w="1298575" h="231775">
                  <a:moveTo>
                    <a:pt x="1258697" y="53794"/>
                  </a:moveTo>
                  <a:lnTo>
                    <a:pt x="1188607" y="61580"/>
                  </a:lnTo>
                  <a:lnTo>
                    <a:pt x="1223217" y="76922"/>
                  </a:lnTo>
                  <a:lnTo>
                    <a:pt x="1249426" y="57477"/>
                  </a:lnTo>
                  <a:lnTo>
                    <a:pt x="1259104" y="57477"/>
                  </a:lnTo>
                  <a:lnTo>
                    <a:pt x="1258697" y="53794"/>
                  </a:lnTo>
                  <a:close/>
                </a:path>
                <a:path w="1298575" h="231775">
                  <a:moveTo>
                    <a:pt x="1140160" y="0"/>
                  </a:moveTo>
                  <a:lnTo>
                    <a:pt x="1132951" y="1295"/>
                  </a:lnTo>
                  <a:lnTo>
                    <a:pt x="1126765" y="5187"/>
                  </a:lnTo>
                  <a:lnTo>
                    <a:pt x="1122426" y="11376"/>
                  </a:lnTo>
                  <a:lnTo>
                    <a:pt x="1120755" y="18716"/>
                  </a:lnTo>
                  <a:lnTo>
                    <a:pt x="1122013" y="25902"/>
                  </a:lnTo>
                  <a:lnTo>
                    <a:pt x="1125890" y="32111"/>
                  </a:lnTo>
                  <a:lnTo>
                    <a:pt x="1132077" y="36522"/>
                  </a:lnTo>
                  <a:lnTo>
                    <a:pt x="1188607" y="61580"/>
                  </a:lnTo>
                  <a:lnTo>
                    <a:pt x="1258697" y="53794"/>
                  </a:lnTo>
                  <a:lnTo>
                    <a:pt x="1265139" y="53794"/>
                  </a:lnTo>
                  <a:lnTo>
                    <a:pt x="1147572" y="1597"/>
                  </a:lnTo>
                  <a:lnTo>
                    <a:pt x="114016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00751" y="571499"/>
            <a:ext cx="3612460" cy="62864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" y="39687"/>
            <a:ext cx="60744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>
                <a:solidFill>
                  <a:schemeClr val="tx1"/>
                </a:solidFill>
              </a:rPr>
              <a:t>III-</a:t>
            </a:r>
            <a:r>
              <a:rPr u="heavy" spc="-5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Le</a:t>
            </a:r>
            <a:r>
              <a:rPr u="heavy" spc="-25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nerf</a:t>
            </a:r>
            <a:r>
              <a:rPr u="heavy" spc="-25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1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sciatique: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909" y="709904"/>
            <a:ext cx="5367655" cy="570484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2800" b="1" spc="-20" dirty="0">
                <a:solidFill>
                  <a:srgbClr val="006FC0"/>
                </a:solidFill>
                <a:latin typeface="Calibri"/>
                <a:cs typeface="Calibri"/>
              </a:rPr>
              <a:t>B-</a:t>
            </a:r>
            <a:r>
              <a:rPr sz="2800" b="1" u="heavy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Origine-Trajet-Terminaison: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ts val="3020"/>
              </a:lnSpc>
              <a:spcBef>
                <a:spcPts val="72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Il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nait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dans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bassin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par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réunion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branches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du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plexus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sacral</a:t>
            </a:r>
            <a:endParaRPr sz="2800">
              <a:latin typeface="Calibri"/>
              <a:cs typeface="Calibri"/>
            </a:endParaRPr>
          </a:p>
          <a:p>
            <a:pPr marL="355600" marR="537845" indent="-342900">
              <a:lnSpc>
                <a:spcPts val="3020"/>
              </a:lnSpc>
              <a:spcBef>
                <a:spcPts val="68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Il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sort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du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bassin par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</a:t>
            </a:r>
            <a:r>
              <a:rPr sz="2800" spc="-20" dirty="0">
                <a:latin typeface="Calibri"/>
                <a:cs typeface="Calibri"/>
              </a:rPr>
              <a:t> foramen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infra-piriforme</a:t>
            </a:r>
            <a:endParaRPr sz="2800">
              <a:latin typeface="Calibri"/>
              <a:cs typeface="Calibri"/>
            </a:endParaRPr>
          </a:p>
          <a:p>
            <a:pPr marL="355600" marR="549275" indent="-342900">
              <a:lnSpc>
                <a:spcPts val="3020"/>
              </a:lnSpc>
              <a:spcBef>
                <a:spcPts val="680"/>
              </a:spcBef>
            </a:pPr>
            <a:r>
              <a:rPr sz="2800" spc="-5" dirty="0">
                <a:latin typeface="Calibri"/>
                <a:cs typeface="Calibri"/>
              </a:rPr>
              <a:t>-De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direction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et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dehors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dans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région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glutéale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800" spc="-15" dirty="0">
                <a:latin typeface="Calibri"/>
                <a:cs typeface="Calibri"/>
              </a:rPr>
              <a:t>-Parcourt</a:t>
            </a:r>
            <a:r>
              <a:rPr sz="2800" spc="-10" dirty="0">
                <a:latin typeface="Calibri"/>
                <a:cs typeface="Calibri"/>
              </a:rPr>
              <a:t> verticalement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cuisse</a:t>
            </a:r>
            <a:endParaRPr sz="2800">
              <a:latin typeface="Calibri"/>
              <a:cs typeface="Calibri"/>
            </a:endParaRPr>
          </a:p>
          <a:p>
            <a:pPr marL="355600" marR="361315" indent="-342900">
              <a:lnSpc>
                <a:spcPts val="3020"/>
              </a:lnSpc>
              <a:spcBef>
                <a:spcPts val="72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Il se </a:t>
            </a:r>
            <a:r>
              <a:rPr sz="2800" spc="-5" dirty="0">
                <a:latin typeface="Calibri"/>
                <a:cs typeface="Calibri"/>
              </a:rPr>
              <a:t>termine </a:t>
            </a:r>
            <a:r>
              <a:rPr sz="2800" dirty="0">
                <a:latin typeface="Calibri"/>
                <a:cs typeface="Calibri"/>
              </a:rPr>
              <a:t>au </a:t>
            </a:r>
            <a:r>
              <a:rPr sz="2800" spc="-5" dirty="0">
                <a:latin typeface="Calibri"/>
                <a:cs typeface="Calibri"/>
              </a:rPr>
              <a:t>sommet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fosse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poplitée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deux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branches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terminales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300"/>
              </a:spcBef>
            </a:pPr>
            <a:r>
              <a:rPr sz="2800" b="1" spc="-5" dirty="0">
                <a:solidFill>
                  <a:srgbClr val="6F2F9F"/>
                </a:solidFill>
                <a:latin typeface="Calibri"/>
                <a:cs typeface="Calibri"/>
              </a:rPr>
              <a:t>-Nerf</a:t>
            </a:r>
            <a:r>
              <a:rPr sz="2800" b="1" spc="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6F2F9F"/>
                </a:solidFill>
                <a:latin typeface="Calibri"/>
                <a:cs typeface="Calibri"/>
              </a:rPr>
              <a:t>tibial</a:t>
            </a:r>
            <a:endParaRPr sz="28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340"/>
              </a:spcBef>
              <a:tabLst>
                <a:tab pos="1851660" algn="l"/>
              </a:tabLst>
            </a:pPr>
            <a:r>
              <a:rPr sz="2800" b="1" spc="-5" dirty="0">
                <a:solidFill>
                  <a:srgbClr val="6F2F9F"/>
                </a:solidFill>
                <a:latin typeface="Calibri"/>
                <a:cs typeface="Calibri"/>
              </a:rPr>
              <a:t>-Nerf	</a:t>
            </a:r>
            <a:r>
              <a:rPr sz="2800" b="1" spc="-15" dirty="0">
                <a:solidFill>
                  <a:srgbClr val="6F2F9F"/>
                </a:solidFill>
                <a:latin typeface="Calibri"/>
                <a:cs typeface="Calibri"/>
              </a:rPr>
              <a:t>fibulaire</a:t>
            </a:r>
            <a:r>
              <a:rPr sz="2800" b="1" spc="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6F2F9F"/>
                </a:solidFill>
                <a:latin typeface="Calibri"/>
                <a:cs typeface="Calibri"/>
              </a:rPr>
              <a:t>commun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84</TotalTime>
  <Words>1149</Words>
  <Application>Microsoft Office PowerPoint</Application>
  <PresentationFormat>Affichage à l'écran (4:3)</PresentationFormat>
  <Paragraphs>274</Paragraphs>
  <Slides>33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Aspect</vt:lpstr>
      <vt:lpstr>Diapositive 1</vt:lpstr>
      <vt:lpstr>Diapositive 2</vt:lpstr>
      <vt:lpstr>:plan</vt:lpstr>
      <vt:lpstr>I-Introduction:</vt:lpstr>
      <vt:lpstr>II-Le plexus sacral:</vt:lpstr>
      <vt:lpstr>II-Le plexus sacral:</vt:lpstr>
      <vt:lpstr>II-Le plexus sacral:</vt:lpstr>
      <vt:lpstr>III-Le nerf sciatique:</vt:lpstr>
      <vt:lpstr>III-Le nerf sciatique:</vt:lpstr>
      <vt:lpstr>III-Le nerf sciatique:</vt:lpstr>
      <vt:lpstr>III-Le nerf sciatique:</vt:lpstr>
      <vt:lpstr>D-1-Le nerf fibulaire commun:</vt:lpstr>
      <vt:lpstr> b-Origine-trajet-terminaison: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D-2-Le nerf tibial:</vt:lpstr>
      <vt:lpstr>D-2-Le nerf tibial:</vt:lpstr>
      <vt:lpstr>D-2-Le nerf tibial:</vt:lpstr>
      <vt:lpstr>D-2-Le nerf tibial:</vt:lpstr>
      <vt:lpstr>D-2-Le nerf tibial:</vt:lpstr>
      <vt:lpstr> c-Branches collatérales:</vt:lpstr>
      <vt:lpstr>D-2-Le nerf tibial:</vt:lpstr>
      <vt:lpstr>IV- Territoires d’innervation: 1-Motrice:</vt:lpstr>
      <vt:lpstr>IV- Territoires d’innervation:</vt:lpstr>
      <vt:lpstr>IV- Territoires d’innervation:</vt:lpstr>
      <vt:lpstr>IV- Territoires d’innervation:</vt:lpstr>
      <vt:lpstr>Références 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ASUS</dc:creator>
  <cp:lastModifiedBy>pcstar</cp:lastModifiedBy>
  <cp:revision>5</cp:revision>
  <dcterms:created xsi:type="dcterms:W3CDTF">2024-05-04T22:17:08Z</dcterms:created>
  <dcterms:modified xsi:type="dcterms:W3CDTF">2024-05-08T13:20:44Z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2024-05-04T00:00:00Z</vt:filetime>
  </property>
</Properties>
</file>