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image17.jpg" ContentType="image/jpeg"/>
  <Override PartName="/ppt/media/image18.jpg" ContentType="image/jpeg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image24.jpg" ContentType="image/jpeg"/>
  <Override PartName="/ppt/media/image25.jpg" ContentType="image/jpeg"/>
  <Override PartName="/ppt/media/image26.jpg" ContentType="image/jpeg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308" r:id="rId7"/>
    <p:sldId id="264" r:id="rId8"/>
    <p:sldId id="265" r:id="rId9"/>
    <p:sldId id="266" r:id="rId10"/>
    <p:sldId id="262" r:id="rId11"/>
    <p:sldId id="263" r:id="rId12"/>
    <p:sldId id="267" r:id="rId13"/>
    <p:sldId id="268" r:id="rId14"/>
    <p:sldId id="309" r:id="rId15"/>
    <p:sldId id="270" r:id="rId16"/>
    <p:sldId id="271" r:id="rId17"/>
    <p:sldId id="273" r:id="rId18"/>
    <p:sldId id="274" r:id="rId19"/>
    <p:sldId id="275" r:id="rId20"/>
    <p:sldId id="310" r:id="rId21"/>
    <p:sldId id="277" r:id="rId22"/>
    <p:sldId id="278" r:id="rId23"/>
    <p:sldId id="279" r:id="rId24"/>
    <p:sldId id="280" r:id="rId25"/>
    <p:sldId id="311" r:id="rId26"/>
    <p:sldId id="281" r:id="rId27"/>
    <p:sldId id="282" r:id="rId28"/>
    <p:sldId id="283" r:id="rId29"/>
    <p:sldId id="285" r:id="rId30"/>
    <p:sldId id="300" r:id="rId31"/>
    <p:sldId id="301" r:id="rId32"/>
    <p:sldId id="321" r:id="rId33"/>
    <p:sldId id="322" r:id="rId34"/>
    <p:sldId id="288" r:id="rId35"/>
    <p:sldId id="289" r:id="rId36"/>
    <p:sldId id="302" r:id="rId37"/>
    <p:sldId id="324" r:id="rId38"/>
    <p:sldId id="303" r:id="rId39"/>
    <p:sldId id="317" r:id="rId40"/>
    <p:sldId id="316" r:id="rId41"/>
    <p:sldId id="319" r:id="rId42"/>
    <p:sldId id="325" r:id="rId43"/>
    <p:sldId id="320" r:id="rId44"/>
    <p:sldId id="323" r:id="rId45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71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064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961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514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82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7318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880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041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387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5371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271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75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606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9749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75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766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908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6872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411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298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16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88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770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34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16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0946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313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56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28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40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979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32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76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29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44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71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69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70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33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36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76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10" y="69850"/>
            <a:ext cx="9011920" cy="6692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10" y="69850"/>
            <a:ext cx="9011920" cy="6692900"/>
          </a:xfrm>
          <a:custGeom>
            <a:avLst/>
            <a:gdLst/>
            <a:ahLst/>
            <a:cxnLst/>
            <a:rect l="l" t="t" r="r" b="b"/>
            <a:pathLst>
              <a:path w="9011920" h="6692900">
                <a:moveTo>
                  <a:pt x="0" y="329946"/>
                </a:moveTo>
                <a:lnTo>
                  <a:pt x="4317" y="276421"/>
                </a:lnTo>
                <a:lnTo>
                  <a:pt x="16818" y="225649"/>
                </a:lnTo>
                <a:lnTo>
                  <a:pt x="36822" y="178307"/>
                </a:lnTo>
                <a:lnTo>
                  <a:pt x="63651" y="135075"/>
                </a:lnTo>
                <a:lnTo>
                  <a:pt x="96624" y="96631"/>
                </a:lnTo>
                <a:lnTo>
                  <a:pt x="135064" y="63654"/>
                </a:lnTo>
                <a:lnTo>
                  <a:pt x="178290" y="36824"/>
                </a:lnTo>
                <a:lnTo>
                  <a:pt x="225623" y="16818"/>
                </a:lnTo>
                <a:lnTo>
                  <a:pt x="276384" y="4317"/>
                </a:lnTo>
                <a:lnTo>
                  <a:pt x="329895" y="0"/>
                </a:lnTo>
                <a:lnTo>
                  <a:pt x="8681974" y="0"/>
                </a:lnTo>
                <a:lnTo>
                  <a:pt x="8735498" y="4317"/>
                </a:lnTo>
                <a:lnTo>
                  <a:pt x="8786270" y="16818"/>
                </a:lnTo>
                <a:lnTo>
                  <a:pt x="8833612" y="36824"/>
                </a:lnTo>
                <a:lnTo>
                  <a:pt x="8876844" y="63654"/>
                </a:lnTo>
                <a:lnTo>
                  <a:pt x="8915288" y="96631"/>
                </a:lnTo>
                <a:lnTo>
                  <a:pt x="8948265" y="135075"/>
                </a:lnTo>
                <a:lnTo>
                  <a:pt x="8975095" y="178307"/>
                </a:lnTo>
                <a:lnTo>
                  <a:pt x="8995101" y="225649"/>
                </a:lnTo>
                <a:lnTo>
                  <a:pt x="9007602" y="276421"/>
                </a:lnTo>
                <a:lnTo>
                  <a:pt x="9011920" y="329946"/>
                </a:lnTo>
                <a:lnTo>
                  <a:pt x="9011920" y="6363004"/>
                </a:lnTo>
                <a:lnTo>
                  <a:pt x="9007602" y="6416515"/>
                </a:lnTo>
                <a:lnTo>
                  <a:pt x="8995101" y="6467276"/>
                </a:lnTo>
                <a:lnTo>
                  <a:pt x="8975095" y="6514609"/>
                </a:lnTo>
                <a:lnTo>
                  <a:pt x="8948265" y="6557835"/>
                </a:lnTo>
                <a:lnTo>
                  <a:pt x="8915288" y="6596274"/>
                </a:lnTo>
                <a:lnTo>
                  <a:pt x="8876844" y="6629247"/>
                </a:lnTo>
                <a:lnTo>
                  <a:pt x="8833612" y="6656076"/>
                </a:lnTo>
                <a:lnTo>
                  <a:pt x="8786270" y="6676080"/>
                </a:lnTo>
                <a:lnTo>
                  <a:pt x="8735498" y="6688580"/>
                </a:lnTo>
                <a:lnTo>
                  <a:pt x="8681974" y="6692898"/>
                </a:lnTo>
                <a:lnTo>
                  <a:pt x="329895" y="6692898"/>
                </a:lnTo>
                <a:lnTo>
                  <a:pt x="276384" y="6688580"/>
                </a:lnTo>
                <a:lnTo>
                  <a:pt x="225623" y="6676080"/>
                </a:lnTo>
                <a:lnTo>
                  <a:pt x="178290" y="6656076"/>
                </a:lnTo>
                <a:lnTo>
                  <a:pt x="135064" y="6629247"/>
                </a:lnTo>
                <a:lnTo>
                  <a:pt x="96624" y="6596274"/>
                </a:lnTo>
                <a:lnTo>
                  <a:pt x="63651" y="6557835"/>
                </a:lnTo>
                <a:lnTo>
                  <a:pt x="36822" y="6514609"/>
                </a:lnTo>
                <a:lnTo>
                  <a:pt x="16818" y="6467276"/>
                </a:lnTo>
                <a:lnTo>
                  <a:pt x="4317" y="6416515"/>
                </a:lnTo>
                <a:lnTo>
                  <a:pt x="0" y="6363004"/>
                </a:lnTo>
                <a:lnTo>
                  <a:pt x="0" y="329946"/>
                </a:lnTo>
                <a:close/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800" y="5029200"/>
            <a:ext cx="904454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2600" b="1" spc="5" dirty="0" smtClean="0">
                <a:solidFill>
                  <a:srgbClr val="696363"/>
                </a:solidFill>
                <a:latin typeface="Perpetua"/>
                <a:cs typeface="Perpetua"/>
              </a:rPr>
              <a:t>Dr </a:t>
            </a:r>
            <a:r>
              <a:rPr lang="fr-FR" sz="2600" b="1" spc="5" dirty="0" err="1" smtClean="0">
                <a:solidFill>
                  <a:srgbClr val="696363"/>
                </a:solidFill>
                <a:latin typeface="Perpetua"/>
                <a:cs typeface="Perpetua"/>
              </a:rPr>
              <a:t>Benyamina</a:t>
            </a:r>
            <a:r>
              <a:rPr lang="fr-FR" sz="2600" b="1" spc="5" dirty="0" smtClean="0">
                <a:solidFill>
                  <a:srgbClr val="696363"/>
                </a:solidFill>
                <a:latin typeface="Perpetua"/>
                <a:cs typeface="Perpetua"/>
              </a:rPr>
              <a:t> .</a:t>
            </a:r>
            <a:r>
              <a:rPr lang="fr-FR" sz="2600" b="1" spc="5" dirty="0" smtClean="0">
                <a:solidFill>
                  <a:srgbClr val="696363"/>
                </a:solidFill>
                <a:latin typeface="Perpetua"/>
                <a:cs typeface="Perpetua"/>
              </a:rPr>
              <a:t>S</a:t>
            </a:r>
            <a:endParaRPr sz="2800" dirty="0">
              <a:latin typeface="Perpetua"/>
              <a:cs typeface="Perpet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-457200" y="685800"/>
            <a:ext cx="102870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ct val="100000"/>
              </a:lnSpc>
            </a:pPr>
            <a:r>
              <a:rPr sz="4800" b="1" spc="-20" dirty="0">
                <a:latin typeface="Franklin Gothic Book"/>
                <a:cs typeface="Franklin Gothic Book"/>
              </a:rPr>
              <a:t>Drainage </a:t>
            </a:r>
            <a:r>
              <a:rPr sz="4800" b="1" spc="-60" dirty="0" err="1">
                <a:latin typeface="Franklin Gothic Book"/>
                <a:cs typeface="Franklin Gothic Book"/>
              </a:rPr>
              <a:t>v</a:t>
            </a:r>
            <a:r>
              <a:rPr sz="4800" b="1" spc="-20" dirty="0" err="1">
                <a:latin typeface="Franklin Gothic Book"/>
                <a:cs typeface="Franklin Gothic Book"/>
              </a:rPr>
              <a:t>eineux</a:t>
            </a:r>
            <a:r>
              <a:rPr sz="4800" b="1" spc="-15" dirty="0">
                <a:latin typeface="Franklin Gothic Book"/>
                <a:cs typeface="Franklin Gothic Book"/>
              </a:rPr>
              <a:t> </a:t>
            </a:r>
            <a:r>
              <a:rPr lang="fr-FR" sz="4800" b="1" spc="-15" dirty="0" smtClean="0">
                <a:latin typeface="Franklin Gothic Book"/>
                <a:cs typeface="Franklin Gothic Book"/>
              </a:rPr>
              <a:t>et</a:t>
            </a:r>
            <a:endParaRPr sz="4800" b="1" dirty="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sz="4800" b="1" dirty="0">
                <a:latin typeface="Franklin Gothic Book"/>
                <a:cs typeface="Franklin Gothic Book"/>
              </a:rPr>
              <a:t>ly</a:t>
            </a:r>
            <a:r>
              <a:rPr sz="4800" b="1" spc="-45" dirty="0">
                <a:latin typeface="Franklin Gothic Book"/>
                <a:cs typeface="Franklin Gothic Book"/>
              </a:rPr>
              <a:t>m</a:t>
            </a:r>
            <a:r>
              <a:rPr sz="4800" b="1" spc="-5" dirty="0">
                <a:latin typeface="Franklin Gothic Book"/>
                <a:cs typeface="Franklin Gothic Book"/>
              </a:rPr>
              <a:t>phat</a:t>
            </a:r>
            <a:r>
              <a:rPr sz="4800" b="1" spc="10" dirty="0">
                <a:latin typeface="Franklin Gothic Book"/>
                <a:cs typeface="Franklin Gothic Book"/>
              </a:rPr>
              <a:t>i</a:t>
            </a:r>
            <a:r>
              <a:rPr sz="4800" b="1" spc="-70" dirty="0">
                <a:latin typeface="Franklin Gothic Book"/>
                <a:cs typeface="Franklin Gothic Book"/>
              </a:rPr>
              <a:t>q</a:t>
            </a:r>
            <a:r>
              <a:rPr sz="4800" b="1" spc="-25" dirty="0">
                <a:latin typeface="Franklin Gothic Book"/>
                <a:cs typeface="Franklin Gothic Book"/>
              </a:rPr>
              <a:t>ue</a:t>
            </a:r>
            <a:r>
              <a:rPr sz="4800" b="1" spc="-35" dirty="0">
                <a:latin typeface="Franklin Gothic Book"/>
                <a:cs typeface="Franklin Gothic Book"/>
              </a:rPr>
              <a:t> </a:t>
            </a:r>
            <a:r>
              <a:rPr sz="4800" b="1" spc="-25" dirty="0">
                <a:latin typeface="Franklin Gothic Book"/>
                <a:cs typeface="Franklin Gothic Book"/>
              </a:rPr>
              <a:t>du</a:t>
            </a:r>
            <a:r>
              <a:rPr sz="4800" b="1" dirty="0">
                <a:latin typeface="Franklin Gothic Book"/>
                <a:cs typeface="Franklin Gothic Book"/>
              </a:rPr>
              <a:t> mem</a:t>
            </a:r>
            <a:r>
              <a:rPr sz="4800" b="1" spc="-20" dirty="0">
                <a:latin typeface="Franklin Gothic Book"/>
                <a:cs typeface="Franklin Gothic Book"/>
              </a:rPr>
              <a:t>bre</a:t>
            </a:r>
            <a:r>
              <a:rPr sz="4800" b="1" dirty="0">
                <a:latin typeface="Franklin Gothic Book"/>
                <a:cs typeface="Franklin Gothic Book"/>
              </a:rPr>
              <a:t> </a:t>
            </a:r>
            <a:r>
              <a:rPr sz="4800" b="1" spc="-5" dirty="0">
                <a:latin typeface="Franklin Gothic Book"/>
                <a:cs typeface="Franklin Gothic Book"/>
              </a:rPr>
              <a:t>i</a:t>
            </a:r>
            <a:r>
              <a:rPr sz="4800" b="1" spc="-15" dirty="0">
                <a:latin typeface="Franklin Gothic Book"/>
                <a:cs typeface="Franklin Gothic Book"/>
              </a:rPr>
              <a:t>n</a:t>
            </a:r>
            <a:r>
              <a:rPr sz="4800" b="1" spc="-20" dirty="0">
                <a:latin typeface="Franklin Gothic Book"/>
                <a:cs typeface="Franklin Gothic Book"/>
              </a:rPr>
              <a:t>férie</a:t>
            </a:r>
            <a:r>
              <a:rPr sz="4800" b="1" spc="-45" dirty="0">
                <a:latin typeface="Franklin Gothic Book"/>
                <a:cs typeface="Franklin Gothic Book"/>
              </a:rPr>
              <a:t>u</a:t>
            </a:r>
            <a:r>
              <a:rPr sz="4800" b="1" spc="-15" dirty="0">
                <a:latin typeface="Franklin Gothic Book"/>
                <a:cs typeface="Franklin Gothic Book"/>
              </a:rPr>
              <a:t>r</a:t>
            </a:r>
            <a:endParaRPr sz="4800" b="1" dirty="0">
              <a:latin typeface="Franklin Gothic Book"/>
              <a:cs typeface="Franklin Gothic Book"/>
            </a:endParaRPr>
          </a:p>
        </p:txBody>
      </p:sp>
      <p:pic>
        <p:nvPicPr>
          <p:cNvPr id="8" name="Picture 2" descr="C:\windows\system32\config\systemprofile\Desktop\DRAINAGE VM INFER IMAGE\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04" y="2446985"/>
            <a:ext cx="282479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4490" y="1094741"/>
            <a:ext cx="3808729" cy="3754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85470" indent="-274320">
              <a:lnSpc>
                <a:spcPct val="100000"/>
              </a:lnSpc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b="1" spc="5" dirty="0">
                <a:latin typeface="Perpetua"/>
                <a:cs typeface="Perpetua"/>
              </a:rPr>
              <a:t>1</a:t>
            </a:r>
            <a:r>
              <a:rPr sz="2600" b="1" spc="-10" dirty="0">
                <a:latin typeface="Perpetua"/>
                <a:cs typeface="Perpetua"/>
              </a:rPr>
              <a:t>-</a:t>
            </a:r>
            <a:r>
              <a:rPr sz="2600" b="1" spc="-15" dirty="0">
                <a:latin typeface="Perpetua"/>
                <a:cs typeface="Perpetua"/>
              </a:rPr>
              <a:t>L</a:t>
            </a:r>
            <a:r>
              <a:rPr sz="2600" b="1" spc="-30" dirty="0">
                <a:latin typeface="Perpetua"/>
                <a:cs typeface="Perpetua"/>
              </a:rPr>
              <a:t>E</a:t>
            </a:r>
            <a:r>
              <a:rPr sz="2600" b="1" dirty="0">
                <a:latin typeface="Perpetua"/>
                <a:cs typeface="Perpetua"/>
              </a:rPr>
              <a:t>S</a:t>
            </a:r>
            <a:r>
              <a:rPr sz="2600" b="1" spc="-320" dirty="0">
                <a:latin typeface="Perpetua"/>
                <a:cs typeface="Perpetua"/>
              </a:rPr>
              <a:t> </a:t>
            </a:r>
            <a:r>
              <a:rPr sz="2600" b="1" spc="-5" dirty="0">
                <a:latin typeface="Perpetua"/>
                <a:cs typeface="Perpetua"/>
              </a:rPr>
              <a:t>VE</a:t>
            </a:r>
            <a:r>
              <a:rPr sz="2600" b="1" spc="-15" dirty="0">
                <a:latin typeface="Perpetua"/>
                <a:cs typeface="Perpetua"/>
              </a:rPr>
              <a:t>INES</a:t>
            </a:r>
            <a:r>
              <a:rPr sz="2600" b="1" spc="-10" dirty="0">
                <a:latin typeface="Perpetua"/>
                <a:cs typeface="Perpetua"/>
              </a:rPr>
              <a:t> </a:t>
            </a:r>
            <a:r>
              <a:rPr sz="2600" b="1" spc="5" dirty="0">
                <a:latin typeface="Perpetua"/>
                <a:cs typeface="Perpetua"/>
              </a:rPr>
              <a:t>SU</a:t>
            </a:r>
            <a:r>
              <a:rPr sz="2600" b="1" spc="-30" dirty="0">
                <a:latin typeface="Perpetua"/>
                <a:cs typeface="Perpetua"/>
              </a:rPr>
              <a:t>P</a:t>
            </a:r>
            <a:r>
              <a:rPr sz="2600" b="1" spc="-15" dirty="0">
                <a:latin typeface="Perpetua"/>
                <a:cs typeface="Perpetua"/>
              </a:rPr>
              <a:t>E</a:t>
            </a:r>
            <a:r>
              <a:rPr sz="2600" b="1" spc="-30" dirty="0">
                <a:latin typeface="Perpetua"/>
                <a:cs typeface="Perpetua"/>
              </a:rPr>
              <a:t>R</a:t>
            </a:r>
            <a:r>
              <a:rPr sz="2600" b="1" dirty="0">
                <a:latin typeface="Perpetua"/>
                <a:cs typeface="Perpetua"/>
              </a:rPr>
              <a:t>F</a:t>
            </a:r>
            <a:r>
              <a:rPr sz="2600" b="1" spc="-20" dirty="0">
                <a:latin typeface="Perpetua"/>
                <a:cs typeface="Perpetua"/>
              </a:rPr>
              <a:t>I</a:t>
            </a:r>
            <a:r>
              <a:rPr sz="2600" b="1" spc="-5" dirty="0">
                <a:latin typeface="Perpetua"/>
                <a:cs typeface="Perpetua"/>
              </a:rPr>
              <a:t>C</a:t>
            </a:r>
            <a:r>
              <a:rPr sz="2600" b="1" spc="-10" dirty="0">
                <a:latin typeface="Perpetua"/>
                <a:cs typeface="Perpetua"/>
              </a:rPr>
              <a:t>I</a:t>
            </a:r>
            <a:r>
              <a:rPr sz="2600" b="1" spc="-15" dirty="0">
                <a:latin typeface="Perpetua"/>
                <a:cs typeface="Perpetua"/>
              </a:rPr>
              <a:t>E</a:t>
            </a:r>
            <a:r>
              <a:rPr sz="2600" b="1" spc="-30" dirty="0">
                <a:latin typeface="Perpetua"/>
                <a:cs typeface="Perpetua"/>
              </a:rPr>
              <a:t>L</a:t>
            </a:r>
            <a:r>
              <a:rPr sz="2600" b="1" spc="-15" dirty="0">
                <a:latin typeface="Perpetua"/>
                <a:cs typeface="Perpetua"/>
              </a:rPr>
              <a:t>L</a:t>
            </a:r>
            <a:r>
              <a:rPr sz="2600" b="1" spc="-30" dirty="0">
                <a:latin typeface="Perpetua"/>
                <a:cs typeface="Perpetua"/>
              </a:rPr>
              <a:t>E</a:t>
            </a:r>
            <a:r>
              <a:rPr sz="2600" b="1" dirty="0">
                <a:latin typeface="Perpetua"/>
                <a:cs typeface="Perpetua"/>
              </a:rPr>
              <a:t>S</a:t>
            </a:r>
            <a:r>
              <a:rPr sz="2600" b="1" spc="35" dirty="0">
                <a:latin typeface="Perpetua"/>
                <a:cs typeface="Perpetua"/>
              </a:rPr>
              <a:t> </a:t>
            </a:r>
            <a:r>
              <a:rPr sz="2600" b="1" spc="5" dirty="0">
                <a:latin typeface="Perpetua"/>
                <a:cs typeface="Perpetua"/>
              </a:rPr>
              <a:t>D</a:t>
            </a:r>
            <a:r>
              <a:rPr sz="2600" b="1" dirty="0">
                <a:latin typeface="Perpetua"/>
                <a:cs typeface="Perpetua"/>
              </a:rPr>
              <a:t>U </a:t>
            </a:r>
            <a:r>
              <a:rPr sz="2600" b="1" spc="-30" dirty="0">
                <a:latin typeface="Perpetua"/>
                <a:cs typeface="Perpetua"/>
              </a:rPr>
              <a:t>P</a:t>
            </a:r>
            <a:r>
              <a:rPr sz="2600" b="1" spc="-10" dirty="0">
                <a:latin typeface="Perpetua"/>
                <a:cs typeface="Perpetua"/>
              </a:rPr>
              <a:t>I</a:t>
            </a:r>
            <a:r>
              <a:rPr sz="2600" b="1" dirty="0">
                <a:latin typeface="Perpetua"/>
                <a:cs typeface="Perpetua"/>
              </a:rPr>
              <a:t>ED</a:t>
            </a:r>
            <a:r>
              <a:rPr sz="2600" b="1" spc="30" dirty="0">
                <a:latin typeface="Perpetua"/>
                <a:cs typeface="Perpetua"/>
              </a:rPr>
              <a:t> </a:t>
            </a:r>
            <a:r>
              <a:rPr sz="2600" b="1" spc="-10" dirty="0">
                <a:latin typeface="Perpetua"/>
                <a:cs typeface="Perpetua"/>
              </a:rPr>
              <a:t>:</a:t>
            </a:r>
            <a:endParaRPr sz="2600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u="heavy" dirty="0">
                <a:latin typeface="Perpetua"/>
                <a:cs typeface="Perpetua"/>
              </a:rPr>
              <a:t>Le</a:t>
            </a:r>
            <a:r>
              <a:rPr sz="2600" b="1" u="heavy" spc="5" dirty="0">
                <a:latin typeface="Perpetua"/>
                <a:cs typeface="Perpetua"/>
              </a:rPr>
              <a:t> </a:t>
            </a:r>
            <a:r>
              <a:rPr sz="2600" b="1" u="heavy" dirty="0">
                <a:latin typeface="Perpetua"/>
                <a:cs typeface="Perpetua"/>
              </a:rPr>
              <a:t>réseau</a:t>
            </a:r>
            <a:r>
              <a:rPr sz="2600" b="1" u="heavy" spc="-10" dirty="0">
                <a:latin typeface="Perpetua"/>
                <a:cs typeface="Perpetua"/>
              </a:rPr>
              <a:t> </a:t>
            </a:r>
            <a:r>
              <a:rPr sz="2600" b="1" u="heavy" spc="-65" dirty="0">
                <a:latin typeface="Perpetua"/>
                <a:cs typeface="Perpetua"/>
              </a:rPr>
              <a:t>v</a:t>
            </a:r>
            <a:r>
              <a:rPr sz="2600" b="1" u="heavy" spc="-5" dirty="0">
                <a:latin typeface="Perpetua"/>
                <a:cs typeface="Perpetua"/>
              </a:rPr>
              <a:t>eineux</a:t>
            </a:r>
            <a:r>
              <a:rPr sz="2600" b="1" u="heavy" spc="35" dirty="0">
                <a:latin typeface="Perpetua"/>
                <a:cs typeface="Perpetua"/>
              </a:rPr>
              <a:t> </a:t>
            </a:r>
            <a:r>
              <a:rPr sz="2600" b="1" u="heavy" spc="-25" dirty="0">
                <a:latin typeface="Perpetua"/>
                <a:cs typeface="Perpetua"/>
              </a:rPr>
              <a:t>d</a:t>
            </a:r>
            <a:r>
              <a:rPr sz="2600" b="1" u="heavy" spc="-30" dirty="0">
                <a:latin typeface="Perpetua"/>
                <a:cs typeface="Perpetua"/>
              </a:rPr>
              <a:t>o</a:t>
            </a:r>
            <a:r>
              <a:rPr sz="2600" b="1" u="heavy" spc="0" dirty="0">
                <a:latin typeface="Perpetua"/>
                <a:cs typeface="Perpetua"/>
              </a:rPr>
              <a:t>r</a:t>
            </a:r>
            <a:r>
              <a:rPr sz="2600" b="1" u="heavy" spc="-10" dirty="0">
                <a:latin typeface="Perpetua"/>
                <a:cs typeface="Perpetua"/>
              </a:rPr>
              <a:t>s</a:t>
            </a:r>
            <a:r>
              <a:rPr sz="2600" b="1" u="heavy" spc="5" dirty="0">
                <a:latin typeface="Perpetua"/>
                <a:cs typeface="Perpetua"/>
              </a:rPr>
              <a:t>a</a:t>
            </a:r>
            <a:r>
              <a:rPr sz="2600" b="1" u="heavy" spc="-10" dirty="0">
                <a:latin typeface="Perpetua"/>
                <a:cs typeface="Perpetua"/>
              </a:rPr>
              <a:t>l</a:t>
            </a:r>
            <a:r>
              <a:rPr sz="2600" b="1" u="heavy" spc="10" dirty="0">
                <a:latin typeface="Perpetua"/>
                <a:cs typeface="Perpetua"/>
              </a:rPr>
              <a:t> </a:t>
            </a:r>
            <a:r>
              <a:rPr sz="2600" b="1" u="heavy" spc="-10" dirty="0">
                <a:latin typeface="Perpetua"/>
                <a:cs typeface="Perpetua"/>
              </a:rPr>
              <a:t>:</a:t>
            </a:r>
            <a:endParaRPr sz="2600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spc="-5" dirty="0">
                <a:latin typeface="Perpetua"/>
                <a:cs typeface="Perpetua"/>
              </a:rPr>
              <a:t>Cha</a:t>
            </a:r>
            <a:r>
              <a:rPr sz="2600" spc="-10" dirty="0">
                <a:latin typeface="Perpetua"/>
                <a:cs typeface="Perpetua"/>
              </a:rPr>
              <a:t>q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é</a:t>
            </a:r>
            <a:r>
              <a:rPr sz="2600" spc="-10" dirty="0">
                <a:latin typeface="Perpetua"/>
                <a:cs typeface="Perpetua"/>
              </a:rPr>
              <a:t>sea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x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un</a:t>
            </a:r>
            <a:r>
              <a:rPr sz="2600" spc="-15" dirty="0">
                <a:latin typeface="Perpetua"/>
                <a:cs typeface="Perpetua"/>
              </a:rPr>
              <a:t>gu</a:t>
            </a:r>
            <a:r>
              <a:rPr sz="2600" spc="-10" dirty="0">
                <a:latin typeface="Perpetua"/>
                <a:cs typeface="Perpetua"/>
              </a:rPr>
              <a:t>éa</a:t>
            </a:r>
            <a:r>
              <a:rPr sz="2600" dirty="0">
                <a:latin typeface="Perpetua"/>
                <a:cs typeface="Perpetua"/>
              </a:rPr>
              <a:t>l</a:t>
            </a:r>
          </a:p>
          <a:p>
            <a:pPr marL="287020" marR="5080">
              <a:lnSpc>
                <a:spcPct val="100000"/>
              </a:lnSpc>
            </a:pPr>
            <a:r>
              <a:rPr sz="2600" dirty="0">
                <a:latin typeface="Perpetua"/>
                <a:cs typeface="Perpetua"/>
              </a:rPr>
              <a:t>(</a:t>
            </a:r>
            <a:r>
              <a:rPr sz="2600" spc="10" dirty="0">
                <a:latin typeface="Perpetua"/>
                <a:cs typeface="Perpetua"/>
              </a:rPr>
              <a:t>8</a:t>
            </a:r>
            <a:r>
              <a:rPr sz="2600" dirty="0">
                <a:latin typeface="Perpetua"/>
                <a:cs typeface="Perpetua"/>
              </a:rPr>
              <a:t>)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t drai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é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r d</a:t>
            </a:r>
            <a:r>
              <a:rPr sz="2600" spc="5" dirty="0">
                <a:latin typeface="Perpetua"/>
                <a:cs typeface="Perpetua"/>
              </a:rPr>
              <a:t>eu</a:t>
            </a:r>
            <a:r>
              <a:rPr sz="2600" dirty="0">
                <a:latin typeface="Perpetua"/>
                <a:cs typeface="Perpetua"/>
              </a:rPr>
              <a:t>x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es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0" dirty="0">
                <a:latin typeface="Perpetua"/>
                <a:cs typeface="Perpetua"/>
              </a:rPr>
              <a:t>i</a:t>
            </a:r>
            <a:r>
              <a:rPr sz="2600" spc="40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itales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10" dirty="0">
                <a:latin typeface="Perpetua"/>
                <a:cs typeface="Perpetua"/>
              </a:rPr>
              <a:t>o</a:t>
            </a:r>
            <a:r>
              <a:rPr sz="2600" spc="6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sales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(</a:t>
            </a:r>
            <a:r>
              <a:rPr sz="2600" spc="-5" dirty="0">
                <a:latin typeface="Perpetua"/>
                <a:cs typeface="Perpetua"/>
              </a:rPr>
              <a:t>5</a:t>
            </a:r>
            <a:r>
              <a:rPr sz="2600" spc="-10" dirty="0">
                <a:latin typeface="Perpetua"/>
                <a:cs typeface="Perpetua"/>
              </a:rPr>
              <a:t>)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qui </a:t>
            </a:r>
            <a:r>
              <a:rPr sz="2600" dirty="0">
                <a:latin typeface="Perpetua"/>
                <a:cs typeface="Perpetua"/>
              </a:rPr>
              <a:t>s’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5" dirty="0">
                <a:latin typeface="Perpetua"/>
                <a:cs typeface="Perpetua"/>
              </a:rPr>
              <a:t>en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en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un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5" dirty="0">
                <a:latin typeface="Perpetua"/>
                <a:cs typeface="Perpetua"/>
              </a:rPr>
              <a:t>in</a:t>
            </a:r>
            <a:r>
              <a:rPr sz="2600" dirty="0">
                <a:latin typeface="Perpetua"/>
                <a:cs typeface="Perpetua"/>
              </a:rPr>
              <a:t>e 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spc="-10" dirty="0">
                <a:latin typeface="Perpetua"/>
                <a:cs typeface="Perpetua"/>
              </a:rPr>
              <a:t>ét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60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s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n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do</a:t>
            </a:r>
            <a:r>
              <a:rPr sz="2600" spc="6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sale</a:t>
            </a:r>
            <a:r>
              <a:rPr sz="2600" spc="-5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(</a:t>
            </a:r>
            <a:r>
              <a:rPr sz="2600" spc="-5" dirty="0">
                <a:latin typeface="Perpetua"/>
                <a:cs typeface="Perpetua"/>
              </a:rPr>
              <a:t>7</a:t>
            </a:r>
            <a:r>
              <a:rPr sz="2600" dirty="0">
                <a:latin typeface="Perpetua"/>
                <a:cs typeface="Perpetua"/>
              </a:rPr>
              <a:t>),au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9127" y="4801871"/>
            <a:ext cx="2866390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i</a:t>
            </a:r>
            <a:r>
              <a:rPr sz="2600" spc="-7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eau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co</a:t>
            </a:r>
            <a:r>
              <a:rPr sz="2600" spc="5" dirty="0">
                <a:latin typeface="Perpetua"/>
                <a:cs typeface="Perpetua"/>
              </a:rPr>
              <a:t>mm</a:t>
            </a:r>
            <a:r>
              <a:rPr sz="2600" spc="-10" dirty="0">
                <a:latin typeface="Perpetua"/>
                <a:cs typeface="Perpetua"/>
              </a:rPr>
              <a:t>i</a:t>
            </a:r>
            <a:r>
              <a:rPr sz="2600" spc="-5" dirty="0">
                <a:latin typeface="Perpetua"/>
                <a:cs typeface="Perpetua"/>
              </a:rPr>
              <a:t>s</a:t>
            </a:r>
            <a:r>
              <a:rPr sz="2600" spc="-10" dirty="0">
                <a:latin typeface="Perpetua"/>
                <a:cs typeface="Perpetua"/>
              </a:rPr>
              <a:t>s</a:t>
            </a:r>
            <a:r>
              <a:rPr sz="2600" spc="-5" dirty="0">
                <a:latin typeface="Perpetua"/>
                <a:cs typeface="Perpetua"/>
              </a:rPr>
              <a:t>u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es 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te</a:t>
            </a:r>
            <a:r>
              <a:rPr sz="2600" spc="-5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0" dirty="0">
                <a:latin typeface="Perpetua"/>
                <a:cs typeface="Perpetua"/>
              </a:rPr>
              <a:t>i</a:t>
            </a:r>
            <a:r>
              <a:rPr sz="2600" spc="40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itales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4979" y="784859"/>
            <a:ext cx="4500880" cy="5788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59522" y="6131354"/>
            <a:ext cx="786130" cy="171450"/>
          </a:xfrm>
          <a:custGeom>
            <a:avLst/>
            <a:gdLst/>
            <a:ahLst/>
            <a:cxnLst/>
            <a:rect l="l" t="t" r="r" b="b"/>
            <a:pathLst>
              <a:path w="786129" h="171450">
                <a:moveTo>
                  <a:pt x="154417" y="0"/>
                </a:moveTo>
                <a:lnTo>
                  <a:pt x="142748" y="2453"/>
                </a:lnTo>
                <a:lnTo>
                  <a:pt x="0" y="85295"/>
                </a:lnTo>
                <a:lnTo>
                  <a:pt x="142367" y="168708"/>
                </a:lnTo>
                <a:lnTo>
                  <a:pt x="151060" y="171156"/>
                </a:lnTo>
                <a:lnTo>
                  <a:pt x="161468" y="167647"/>
                </a:lnTo>
                <a:lnTo>
                  <a:pt x="170548" y="156528"/>
                </a:lnTo>
                <a:lnTo>
                  <a:pt x="169531" y="144841"/>
                </a:lnTo>
                <a:lnTo>
                  <a:pt x="161671" y="135841"/>
                </a:lnTo>
                <a:lnTo>
                  <a:pt x="108295" y="104563"/>
                </a:lnTo>
                <a:lnTo>
                  <a:pt x="37846" y="104421"/>
                </a:lnTo>
                <a:lnTo>
                  <a:pt x="37846" y="66321"/>
                </a:lnTo>
                <a:lnTo>
                  <a:pt x="106117" y="66321"/>
                </a:lnTo>
                <a:lnTo>
                  <a:pt x="168449" y="28630"/>
                </a:lnTo>
                <a:lnTo>
                  <a:pt x="170271" y="17955"/>
                </a:lnTo>
                <a:lnTo>
                  <a:pt x="165117" y="4845"/>
                </a:lnTo>
                <a:lnTo>
                  <a:pt x="154417" y="0"/>
                </a:lnTo>
                <a:close/>
              </a:path>
              <a:path w="786129" h="171450">
                <a:moveTo>
                  <a:pt x="105889" y="66458"/>
                </a:moveTo>
                <a:lnTo>
                  <a:pt x="75070" y="85094"/>
                </a:lnTo>
                <a:lnTo>
                  <a:pt x="108295" y="104563"/>
                </a:lnTo>
                <a:lnTo>
                  <a:pt x="785876" y="105932"/>
                </a:lnTo>
                <a:lnTo>
                  <a:pt x="786002" y="67832"/>
                </a:lnTo>
                <a:lnTo>
                  <a:pt x="105889" y="66458"/>
                </a:lnTo>
                <a:close/>
              </a:path>
              <a:path w="786129" h="171450">
                <a:moveTo>
                  <a:pt x="37846" y="66321"/>
                </a:moveTo>
                <a:lnTo>
                  <a:pt x="37846" y="104421"/>
                </a:lnTo>
                <a:lnTo>
                  <a:pt x="108295" y="104563"/>
                </a:lnTo>
                <a:lnTo>
                  <a:pt x="103652" y="101843"/>
                </a:lnTo>
                <a:lnTo>
                  <a:pt x="47371" y="101843"/>
                </a:lnTo>
                <a:lnTo>
                  <a:pt x="47498" y="68937"/>
                </a:lnTo>
                <a:lnTo>
                  <a:pt x="101790" y="68937"/>
                </a:lnTo>
                <a:lnTo>
                  <a:pt x="105889" y="66458"/>
                </a:lnTo>
                <a:lnTo>
                  <a:pt x="37846" y="66321"/>
                </a:lnTo>
                <a:close/>
              </a:path>
              <a:path w="786129" h="171450">
                <a:moveTo>
                  <a:pt x="47498" y="68937"/>
                </a:moveTo>
                <a:lnTo>
                  <a:pt x="47371" y="101843"/>
                </a:lnTo>
                <a:lnTo>
                  <a:pt x="75070" y="85094"/>
                </a:lnTo>
                <a:lnTo>
                  <a:pt x="47498" y="68937"/>
                </a:lnTo>
                <a:close/>
              </a:path>
              <a:path w="786129" h="171450">
                <a:moveTo>
                  <a:pt x="75070" y="85094"/>
                </a:moveTo>
                <a:lnTo>
                  <a:pt x="47371" y="101843"/>
                </a:lnTo>
                <a:lnTo>
                  <a:pt x="103652" y="101843"/>
                </a:lnTo>
                <a:lnTo>
                  <a:pt x="75070" y="85094"/>
                </a:lnTo>
                <a:close/>
              </a:path>
              <a:path w="786129" h="171450">
                <a:moveTo>
                  <a:pt x="101790" y="68937"/>
                </a:moveTo>
                <a:lnTo>
                  <a:pt x="47498" y="68937"/>
                </a:lnTo>
                <a:lnTo>
                  <a:pt x="75070" y="85094"/>
                </a:lnTo>
                <a:lnTo>
                  <a:pt x="101790" y="68937"/>
                </a:lnTo>
                <a:close/>
              </a:path>
              <a:path w="786129" h="171450">
                <a:moveTo>
                  <a:pt x="106117" y="66321"/>
                </a:moveTo>
                <a:lnTo>
                  <a:pt x="37846" y="66321"/>
                </a:lnTo>
                <a:lnTo>
                  <a:pt x="105889" y="66458"/>
                </a:lnTo>
                <a:lnTo>
                  <a:pt x="106117" y="663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31409" y="5632209"/>
            <a:ext cx="2643505" cy="171450"/>
          </a:xfrm>
          <a:custGeom>
            <a:avLst/>
            <a:gdLst/>
            <a:ahLst/>
            <a:cxnLst/>
            <a:rect l="l" t="t" r="r" b="b"/>
            <a:pathLst>
              <a:path w="2643504" h="171450">
                <a:moveTo>
                  <a:pt x="2492156" y="0"/>
                </a:moveTo>
                <a:lnTo>
                  <a:pt x="2481707" y="3510"/>
                </a:lnTo>
                <a:lnTo>
                  <a:pt x="2472648" y="14599"/>
                </a:lnTo>
                <a:lnTo>
                  <a:pt x="2473699" y="26315"/>
                </a:lnTo>
                <a:lnTo>
                  <a:pt x="2481580" y="35330"/>
                </a:lnTo>
                <a:lnTo>
                  <a:pt x="2535014" y="66530"/>
                </a:lnTo>
                <a:lnTo>
                  <a:pt x="2605532" y="66572"/>
                </a:lnTo>
                <a:lnTo>
                  <a:pt x="2605532" y="104672"/>
                </a:lnTo>
                <a:lnTo>
                  <a:pt x="2537367" y="104672"/>
                </a:lnTo>
                <a:lnTo>
                  <a:pt x="2474919" y="142570"/>
                </a:lnTo>
                <a:lnTo>
                  <a:pt x="2473126" y="153240"/>
                </a:lnTo>
                <a:lnTo>
                  <a:pt x="2478324" y="166332"/>
                </a:lnTo>
                <a:lnTo>
                  <a:pt x="2488992" y="171165"/>
                </a:lnTo>
                <a:lnTo>
                  <a:pt x="2500757" y="168693"/>
                </a:lnTo>
                <a:lnTo>
                  <a:pt x="2610607" y="104672"/>
                </a:lnTo>
                <a:lnTo>
                  <a:pt x="2605532" y="104672"/>
                </a:lnTo>
                <a:lnTo>
                  <a:pt x="2610677" y="104631"/>
                </a:lnTo>
                <a:lnTo>
                  <a:pt x="2643250" y="85647"/>
                </a:lnTo>
                <a:lnTo>
                  <a:pt x="2500884" y="2437"/>
                </a:lnTo>
                <a:lnTo>
                  <a:pt x="2492156" y="0"/>
                </a:lnTo>
                <a:close/>
              </a:path>
              <a:path w="2643504" h="171450">
                <a:moveTo>
                  <a:pt x="2568245" y="85933"/>
                </a:moveTo>
                <a:lnTo>
                  <a:pt x="2537434" y="104631"/>
                </a:lnTo>
                <a:lnTo>
                  <a:pt x="2605532" y="104672"/>
                </a:lnTo>
                <a:lnTo>
                  <a:pt x="2605532" y="102069"/>
                </a:lnTo>
                <a:lnTo>
                  <a:pt x="2595880" y="102069"/>
                </a:lnTo>
                <a:lnTo>
                  <a:pt x="2568245" y="85933"/>
                </a:lnTo>
                <a:close/>
              </a:path>
              <a:path w="2643504" h="171450">
                <a:moveTo>
                  <a:pt x="0" y="65010"/>
                </a:moveTo>
                <a:lnTo>
                  <a:pt x="0" y="103110"/>
                </a:lnTo>
                <a:lnTo>
                  <a:pt x="2537434" y="104631"/>
                </a:lnTo>
                <a:lnTo>
                  <a:pt x="2568245" y="85933"/>
                </a:lnTo>
                <a:lnTo>
                  <a:pt x="2535014" y="66530"/>
                </a:lnTo>
                <a:lnTo>
                  <a:pt x="0" y="65010"/>
                </a:lnTo>
                <a:close/>
              </a:path>
              <a:path w="2643504" h="171450">
                <a:moveTo>
                  <a:pt x="2595880" y="69163"/>
                </a:moveTo>
                <a:lnTo>
                  <a:pt x="2568245" y="85933"/>
                </a:lnTo>
                <a:lnTo>
                  <a:pt x="2595880" y="102069"/>
                </a:lnTo>
                <a:lnTo>
                  <a:pt x="2595880" y="69163"/>
                </a:lnTo>
                <a:close/>
              </a:path>
              <a:path w="2643504" h="171450">
                <a:moveTo>
                  <a:pt x="2605532" y="69163"/>
                </a:moveTo>
                <a:lnTo>
                  <a:pt x="2595880" y="69163"/>
                </a:lnTo>
                <a:lnTo>
                  <a:pt x="2595880" y="102069"/>
                </a:lnTo>
                <a:lnTo>
                  <a:pt x="2605532" y="102069"/>
                </a:lnTo>
                <a:lnTo>
                  <a:pt x="2605532" y="69163"/>
                </a:lnTo>
                <a:close/>
              </a:path>
              <a:path w="2643504" h="171450">
                <a:moveTo>
                  <a:pt x="2535014" y="66530"/>
                </a:moveTo>
                <a:lnTo>
                  <a:pt x="2568245" y="85933"/>
                </a:lnTo>
                <a:lnTo>
                  <a:pt x="2595880" y="69163"/>
                </a:lnTo>
                <a:lnTo>
                  <a:pt x="2605532" y="69163"/>
                </a:lnTo>
                <a:lnTo>
                  <a:pt x="2605532" y="66572"/>
                </a:lnTo>
                <a:lnTo>
                  <a:pt x="2535014" y="66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5634" y="5502783"/>
            <a:ext cx="158750" cy="225425"/>
          </a:xfrm>
          <a:custGeom>
            <a:avLst/>
            <a:gdLst/>
            <a:ahLst/>
            <a:cxnLst/>
            <a:rect l="l" t="t" r="r" b="b"/>
            <a:pathLst>
              <a:path w="158750" h="225425">
                <a:moveTo>
                  <a:pt x="117028" y="62888"/>
                </a:moveTo>
                <a:lnTo>
                  <a:pt x="82828" y="79604"/>
                </a:lnTo>
                <a:lnTo>
                  <a:pt x="0" y="203873"/>
                </a:lnTo>
                <a:lnTo>
                  <a:pt x="31750" y="225005"/>
                </a:lnTo>
                <a:lnTo>
                  <a:pt x="114915" y="100197"/>
                </a:lnTo>
                <a:lnTo>
                  <a:pt x="117028" y="62888"/>
                </a:lnTo>
                <a:close/>
              </a:path>
              <a:path w="158750" h="225425">
                <a:moveTo>
                  <a:pt x="157506" y="20954"/>
                </a:moveTo>
                <a:lnTo>
                  <a:pt x="121920" y="20954"/>
                </a:lnTo>
                <a:lnTo>
                  <a:pt x="153670" y="42036"/>
                </a:lnTo>
                <a:lnTo>
                  <a:pt x="114915" y="100197"/>
                </a:lnTo>
                <a:lnTo>
                  <a:pt x="111133" y="166939"/>
                </a:lnTo>
                <a:lnTo>
                  <a:pt x="117647" y="177751"/>
                </a:lnTo>
                <a:lnTo>
                  <a:pt x="131491" y="182586"/>
                </a:lnTo>
                <a:lnTo>
                  <a:pt x="143514" y="176979"/>
                </a:lnTo>
                <a:lnTo>
                  <a:pt x="148971" y="164744"/>
                </a:lnTo>
                <a:lnTo>
                  <a:pt x="157506" y="20954"/>
                </a:lnTo>
                <a:close/>
              </a:path>
              <a:path w="158750" h="225425">
                <a:moveTo>
                  <a:pt x="158750" y="0"/>
                </a:moveTo>
                <a:lnTo>
                  <a:pt x="10541" y="72516"/>
                </a:lnTo>
                <a:lnTo>
                  <a:pt x="3545" y="78657"/>
                </a:lnTo>
                <a:lnTo>
                  <a:pt x="881" y="89203"/>
                </a:lnTo>
                <a:lnTo>
                  <a:pt x="5057" y="102693"/>
                </a:lnTo>
                <a:lnTo>
                  <a:pt x="15421" y="108350"/>
                </a:lnTo>
                <a:lnTo>
                  <a:pt x="27305" y="106743"/>
                </a:lnTo>
                <a:lnTo>
                  <a:pt x="82828" y="79604"/>
                </a:lnTo>
                <a:lnTo>
                  <a:pt x="121920" y="20954"/>
                </a:lnTo>
                <a:lnTo>
                  <a:pt x="157506" y="20954"/>
                </a:lnTo>
                <a:lnTo>
                  <a:pt x="158750" y="0"/>
                </a:lnTo>
                <a:close/>
              </a:path>
              <a:path w="158750" h="225425">
                <a:moveTo>
                  <a:pt x="136073" y="30352"/>
                </a:moveTo>
                <a:lnTo>
                  <a:pt x="118872" y="30352"/>
                </a:lnTo>
                <a:lnTo>
                  <a:pt x="146176" y="48640"/>
                </a:lnTo>
                <a:lnTo>
                  <a:pt x="117028" y="62888"/>
                </a:lnTo>
                <a:lnTo>
                  <a:pt x="114915" y="100197"/>
                </a:lnTo>
                <a:lnTo>
                  <a:pt x="153670" y="42036"/>
                </a:lnTo>
                <a:lnTo>
                  <a:pt x="136073" y="30352"/>
                </a:lnTo>
                <a:close/>
              </a:path>
              <a:path w="158750" h="225425">
                <a:moveTo>
                  <a:pt x="121920" y="20954"/>
                </a:moveTo>
                <a:lnTo>
                  <a:pt x="82828" y="79604"/>
                </a:lnTo>
                <a:lnTo>
                  <a:pt x="117028" y="62888"/>
                </a:lnTo>
                <a:lnTo>
                  <a:pt x="118872" y="30352"/>
                </a:lnTo>
                <a:lnTo>
                  <a:pt x="136073" y="30352"/>
                </a:lnTo>
                <a:lnTo>
                  <a:pt x="121920" y="20954"/>
                </a:lnTo>
                <a:close/>
              </a:path>
              <a:path w="158750" h="225425">
                <a:moveTo>
                  <a:pt x="118872" y="30352"/>
                </a:moveTo>
                <a:lnTo>
                  <a:pt x="117028" y="62888"/>
                </a:lnTo>
                <a:lnTo>
                  <a:pt x="146176" y="48640"/>
                </a:lnTo>
                <a:lnTo>
                  <a:pt x="118872" y="30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2275" y="5502783"/>
            <a:ext cx="158750" cy="225425"/>
          </a:xfrm>
          <a:custGeom>
            <a:avLst/>
            <a:gdLst/>
            <a:ahLst/>
            <a:cxnLst/>
            <a:rect l="l" t="t" r="r" b="b"/>
            <a:pathLst>
              <a:path w="158750" h="225425">
                <a:moveTo>
                  <a:pt x="117028" y="62888"/>
                </a:moveTo>
                <a:lnTo>
                  <a:pt x="82828" y="79604"/>
                </a:lnTo>
                <a:lnTo>
                  <a:pt x="0" y="203873"/>
                </a:lnTo>
                <a:lnTo>
                  <a:pt x="31750" y="225005"/>
                </a:lnTo>
                <a:lnTo>
                  <a:pt x="114915" y="100197"/>
                </a:lnTo>
                <a:lnTo>
                  <a:pt x="117028" y="62888"/>
                </a:lnTo>
                <a:close/>
              </a:path>
              <a:path w="158750" h="225425">
                <a:moveTo>
                  <a:pt x="157506" y="20954"/>
                </a:moveTo>
                <a:lnTo>
                  <a:pt x="121920" y="20954"/>
                </a:lnTo>
                <a:lnTo>
                  <a:pt x="153670" y="42036"/>
                </a:lnTo>
                <a:lnTo>
                  <a:pt x="114915" y="100197"/>
                </a:lnTo>
                <a:lnTo>
                  <a:pt x="111133" y="166939"/>
                </a:lnTo>
                <a:lnTo>
                  <a:pt x="117647" y="177751"/>
                </a:lnTo>
                <a:lnTo>
                  <a:pt x="131491" y="182586"/>
                </a:lnTo>
                <a:lnTo>
                  <a:pt x="143514" y="176979"/>
                </a:lnTo>
                <a:lnTo>
                  <a:pt x="148971" y="164744"/>
                </a:lnTo>
                <a:lnTo>
                  <a:pt x="157506" y="20954"/>
                </a:lnTo>
                <a:close/>
              </a:path>
              <a:path w="158750" h="225425">
                <a:moveTo>
                  <a:pt x="158750" y="0"/>
                </a:moveTo>
                <a:lnTo>
                  <a:pt x="10541" y="72516"/>
                </a:lnTo>
                <a:lnTo>
                  <a:pt x="3545" y="78657"/>
                </a:lnTo>
                <a:lnTo>
                  <a:pt x="881" y="89203"/>
                </a:lnTo>
                <a:lnTo>
                  <a:pt x="5057" y="102693"/>
                </a:lnTo>
                <a:lnTo>
                  <a:pt x="15421" y="108350"/>
                </a:lnTo>
                <a:lnTo>
                  <a:pt x="27304" y="106743"/>
                </a:lnTo>
                <a:lnTo>
                  <a:pt x="82828" y="79604"/>
                </a:lnTo>
                <a:lnTo>
                  <a:pt x="121920" y="20954"/>
                </a:lnTo>
                <a:lnTo>
                  <a:pt x="157506" y="20954"/>
                </a:lnTo>
                <a:lnTo>
                  <a:pt x="158750" y="0"/>
                </a:lnTo>
                <a:close/>
              </a:path>
              <a:path w="158750" h="225425">
                <a:moveTo>
                  <a:pt x="136073" y="30352"/>
                </a:moveTo>
                <a:lnTo>
                  <a:pt x="118872" y="30352"/>
                </a:lnTo>
                <a:lnTo>
                  <a:pt x="146176" y="48640"/>
                </a:lnTo>
                <a:lnTo>
                  <a:pt x="117028" y="62888"/>
                </a:lnTo>
                <a:lnTo>
                  <a:pt x="114915" y="100197"/>
                </a:lnTo>
                <a:lnTo>
                  <a:pt x="153670" y="42036"/>
                </a:lnTo>
                <a:lnTo>
                  <a:pt x="136073" y="30352"/>
                </a:lnTo>
                <a:close/>
              </a:path>
              <a:path w="158750" h="225425">
                <a:moveTo>
                  <a:pt x="121920" y="20954"/>
                </a:moveTo>
                <a:lnTo>
                  <a:pt x="82828" y="79604"/>
                </a:lnTo>
                <a:lnTo>
                  <a:pt x="117028" y="62888"/>
                </a:lnTo>
                <a:lnTo>
                  <a:pt x="118872" y="30352"/>
                </a:lnTo>
                <a:lnTo>
                  <a:pt x="136073" y="30352"/>
                </a:lnTo>
                <a:lnTo>
                  <a:pt x="121920" y="20954"/>
                </a:lnTo>
                <a:close/>
              </a:path>
              <a:path w="158750" h="225425">
                <a:moveTo>
                  <a:pt x="118872" y="30352"/>
                </a:moveTo>
                <a:lnTo>
                  <a:pt x="117028" y="62888"/>
                </a:lnTo>
                <a:lnTo>
                  <a:pt x="146176" y="48640"/>
                </a:lnTo>
                <a:lnTo>
                  <a:pt x="118872" y="30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73390" y="6003290"/>
            <a:ext cx="429259" cy="355600"/>
          </a:xfrm>
          <a:custGeom>
            <a:avLst/>
            <a:gdLst/>
            <a:ahLst/>
            <a:cxnLst/>
            <a:rect l="l" t="t" r="r" b="b"/>
            <a:pathLst>
              <a:path w="429259" h="355600">
                <a:moveTo>
                  <a:pt x="0" y="355600"/>
                </a:moveTo>
                <a:lnTo>
                  <a:pt x="429259" y="355600"/>
                </a:lnTo>
                <a:lnTo>
                  <a:pt x="429259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73390" y="6003290"/>
            <a:ext cx="429259" cy="355600"/>
          </a:xfrm>
          <a:custGeom>
            <a:avLst/>
            <a:gdLst/>
            <a:ahLst/>
            <a:cxnLst/>
            <a:rect l="l" t="t" r="r" b="b"/>
            <a:pathLst>
              <a:path w="429259" h="355600">
                <a:moveTo>
                  <a:pt x="0" y="355600"/>
                </a:moveTo>
                <a:lnTo>
                  <a:pt x="429259" y="355600"/>
                </a:lnTo>
                <a:lnTo>
                  <a:pt x="429259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4390" y="5574029"/>
            <a:ext cx="358140" cy="355600"/>
          </a:xfrm>
          <a:custGeom>
            <a:avLst/>
            <a:gdLst/>
            <a:ahLst/>
            <a:cxnLst/>
            <a:rect l="l" t="t" r="r" b="b"/>
            <a:pathLst>
              <a:path w="358139" h="355600">
                <a:moveTo>
                  <a:pt x="0" y="355600"/>
                </a:moveTo>
                <a:lnTo>
                  <a:pt x="358139" y="355600"/>
                </a:lnTo>
                <a:lnTo>
                  <a:pt x="358139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44390" y="5574029"/>
            <a:ext cx="358140" cy="355600"/>
          </a:xfrm>
          <a:custGeom>
            <a:avLst/>
            <a:gdLst/>
            <a:ahLst/>
            <a:cxnLst/>
            <a:rect l="l" t="t" r="r" b="b"/>
            <a:pathLst>
              <a:path w="358139" h="355600">
                <a:moveTo>
                  <a:pt x="0" y="355600"/>
                </a:moveTo>
                <a:lnTo>
                  <a:pt x="358139" y="355600"/>
                </a:lnTo>
                <a:lnTo>
                  <a:pt x="358139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17796" y="5553809"/>
            <a:ext cx="3676650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1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5</a:t>
            </a:r>
            <a:endParaRPr sz="3200">
              <a:latin typeface="Perpetua"/>
              <a:cs typeface="Perpetua"/>
            </a:endParaRPr>
          </a:p>
          <a:p>
            <a:pPr marR="5080" algn="r">
              <a:lnSpc>
                <a:spcPts val="361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8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70571" y="4715383"/>
            <a:ext cx="168910" cy="432434"/>
          </a:xfrm>
          <a:custGeom>
            <a:avLst/>
            <a:gdLst/>
            <a:ahLst/>
            <a:cxnLst/>
            <a:rect l="l" t="t" r="r" b="b"/>
            <a:pathLst>
              <a:path w="168910" h="432435">
                <a:moveTo>
                  <a:pt x="71071" y="74212"/>
                </a:moveTo>
                <a:lnTo>
                  <a:pt x="57708" y="107808"/>
                </a:lnTo>
                <a:lnTo>
                  <a:pt x="111763" y="431927"/>
                </a:lnTo>
                <a:lnTo>
                  <a:pt x="149228" y="425577"/>
                </a:lnTo>
                <a:lnTo>
                  <a:pt x="95667" y="103793"/>
                </a:lnTo>
                <a:lnTo>
                  <a:pt x="71071" y="74212"/>
                </a:lnTo>
                <a:close/>
              </a:path>
              <a:path w="168910" h="432435">
                <a:moveTo>
                  <a:pt x="59058" y="0"/>
                </a:moveTo>
                <a:lnTo>
                  <a:pt x="511" y="154305"/>
                </a:lnTo>
                <a:lnTo>
                  <a:pt x="0" y="166439"/>
                </a:lnTo>
                <a:lnTo>
                  <a:pt x="6820" y="176240"/>
                </a:lnTo>
                <a:lnTo>
                  <a:pt x="20668" y="179049"/>
                </a:lnTo>
                <a:lnTo>
                  <a:pt x="30933" y="175123"/>
                </a:lnTo>
                <a:lnTo>
                  <a:pt x="57708" y="107808"/>
                </a:lnTo>
                <a:lnTo>
                  <a:pt x="46485" y="40513"/>
                </a:lnTo>
                <a:lnTo>
                  <a:pt x="84077" y="34163"/>
                </a:lnTo>
                <a:lnTo>
                  <a:pt x="87413" y="34163"/>
                </a:lnTo>
                <a:lnTo>
                  <a:pt x="59058" y="0"/>
                </a:lnTo>
                <a:close/>
              </a:path>
              <a:path w="168910" h="432435">
                <a:moveTo>
                  <a:pt x="87413" y="34163"/>
                </a:moveTo>
                <a:lnTo>
                  <a:pt x="84077" y="34163"/>
                </a:lnTo>
                <a:lnTo>
                  <a:pt x="95667" y="103793"/>
                </a:lnTo>
                <a:lnTo>
                  <a:pt x="135131" y="151257"/>
                </a:lnTo>
                <a:lnTo>
                  <a:pt x="145364" y="157649"/>
                </a:lnTo>
                <a:lnTo>
                  <a:pt x="157097" y="156743"/>
                </a:lnTo>
                <a:lnTo>
                  <a:pt x="166526" y="145989"/>
                </a:lnTo>
                <a:lnTo>
                  <a:pt x="168296" y="135140"/>
                </a:lnTo>
                <a:lnTo>
                  <a:pt x="164468" y="127000"/>
                </a:lnTo>
                <a:lnTo>
                  <a:pt x="87413" y="34163"/>
                </a:lnTo>
                <a:close/>
              </a:path>
              <a:path w="168910" h="432435">
                <a:moveTo>
                  <a:pt x="84077" y="34163"/>
                </a:moveTo>
                <a:lnTo>
                  <a:pt x="46485" y="40513"/>
                </a:lnTo>
                <a:lnTo>
                  <a:pt x="57708" y="107808"/>
                </a:lnTo>
                <a:lnTo>
                  <a:pt x="71071" y="74212"/>
                </a:lnTo>
                <a:lnTo>
                  <a:pt x="50549" y="49530"/>
                </a:lnTo>
                <a:lnTo>
                  <a:pt x="83061" y="44069"/>
                </a:lnTo>
                <a:lnTo>
                  <a:pt x="85726" y="44069"/>
                </a:lnTo>
                <a:lnTo>
                  <a:pt x="84077" y="34163"/>
                </a:lnTo>
                <a:close/>
              </a:path>
              <a:path w="168910" h="432435">
                <a:moveTo>
                  <a:pt x="85726" y="44069"/>
                </a:moveTo>
                <a:lnTo>
                  <a:pt x="83061" y="44069"/>
                </a:lnTo>
                <a:lnTo>
                  <a:pt x="71071" y="74212"/>
                </a:lnTo>
                <a:lnTo>
                  <a:pt x="95667" y="103793"/>
                </a:lnTo>
                <a:lnTo>
                  <a:pt x="85726" y="44069"/>
                </a:lnTo>
                <a:close/>
              </a:path>
              <a:path w="168910" h="432435">
                <a:moveTo>
                  <a:pt x="83061" y="44069"/>
                </a:moveTo>
                <a:lnTo>
                  <a:pt x="50549" y="49530"/>
                </a:lnTo>
                <a:lnTo>
                  <a:pt x="71071" y="74212"/>
                </a:lnTo>
                <a:lnTo>
                  <a:pt x="83061" y="44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41669" y="4860163"/>
            <a:ext cx="165735" cy="290830"/>
          </a:xfrm>
          <a:custGeom>
            <a:avLst/>
            <a:gdLst/>
            <a:ahLst/>
            <a:cxnLst/>
            <a:rect l="l" t="t" r="r" b="b"/>
            <a:pathLst>
              <a:path w="165735" h="290829">
                <a:moveTo>
                  <a:pt x="64410" y="73386"/>
                </a:moveTo>
                <a:lnTo>
                  <a:pt x="53821" y="109772"/>
                </a:lnTo>
                <a:lnTo>
                  <a:pt x="99059" y="290449"/>
                </a:lnTo>
                <a:lnTo>
                  <a:pt x="136016" y="281305"/>
                </a:lnTo>
                <a:lnTo>
                  <a:pt x="90871" y="100540"/>
                </a:lnTo>
                <a:lnTo>
                  <a:pt x="64410" y="73386"/>
                </a:lnTo>
                <a:close/>
              </a:path>
              <a:path w="165735" h="290829">
                <a:moveTo>
                  <a:pt x="46100" y="0"/>
                </a:moveTo>
                <a:lnTo>
                  <a:pt x="0" y="158495"/>
                </a:lnTo>
                <a:lnTo>
                  <a:pt x="625" y="170832"/>
                </a:lnTo>
                <a:lnTo>
                  <a:pt x="8514" y="180134"/>
                </a:lnTo>
                <a:lnTo>
                  <a:pt x="22636" y="181535"/>
                </a:lnTo>
                <a:lnTo>
                  <a:pt x="32529" y="176286"/>
                </a:lnTo>
                <a:lnTo>
                  <a:pt x="36575" y="169037"/>
                </a:lnTo>
                <a:lnTo>
                  <a:pt x="53821" y="109772"/>
                </a:lnTo>
                <a:lnTo>
                  <a:pt x="36702" y="41401"/>
                </a:lnTo>
                <a:lnTo>
                  <a:pt x="73786" y="32131"/>
                </a:lnTo>
                <a:lnTo>
                  <a:pt x="77437" y="32131"/>
                </a:lnTo>
                <a:lnTo>
                  <a:pt x="46100" y="0"/>
                </a:lnTo>
                <a:close/>
              </a:path>
              <a:path w="165735" h="290829">
                <a:moveTo>
                  <a:pt x="77437" y="32131"/>
                </a:moveTo>
                <a:lnTo>
                  <a:pt x="73786" y="32131"/>
                </a:lnTo>
                <a:lnTo>
                  <a:pt x="90871" y="100540"/>
                </a:lnTo>
                <a:lnTo>
                  <a:pt x="133984" y="144780"/>
                </a:lnTo>
                <a:lnTo>
                  <a:pt x="144838" y="150282"/>
                </a:lnTo>
                <a:lnTo>
                  <a:pt x="156586" y="148223"/>
                </a:lnTo>
                <a:lnTo>
                  <a:pt x="165023" y="136704"/>
                </a:lnTo>
                <a:lnTo>
                  <a:pt x="165712" y="125671"/>
                </a:lnTo>
                <a:lnTo>
                  <a:pt x="161289" y="118110"/>
                </a:lnTo>
                <a:lnTo>
                  <a:pt x="77437" y="32131"/>
                </a:lnTo>
                <a:close/>
              </a:path>
              <a:path w="165735" h="290829">
                <a:moveTo>
                  <a:pt x="73786" y="32131"/>
                </a:moveTo>
                <a:lnTo>
                  <a:pt x="36702" y="41401"/>
                </a:lnTo>
                <a:lnTo>
                  <a:pt x="53821" y="109772"/>
                </a:lnTo>
                <a:lnTo>
                  <a:pt x="64410" y="73386"/>
                </a:lnTo>
                <a:lnTo>
                  <a:pt x="41655" y="50037"/>
                </a:lnTo>
                <a:lnTo>
                  <a:pt x="73532" y="42037"/>
                </a:lnTo>
                <a:lnTo>
                  <a:pt x="76260" y="42037"/>
                </a:lnTo>
                <a:lnTo>
                  <a:pt x="73786" y="32131"/>
                </a:lnTo>
                <a:close/>
              </a:path>
              <a:path w="165735" h="290829">
                <a:moveTo>
                  <a:pt x="76260" y="42037"/>
                </a:moveTo>
                <a:lnTo>
                  <a:pt x="73532" y="42037"/>
                </a:lnTo>
                <a:lnTo>
                  <a:pt x="64410" y="73386"/>
                </a:lnTo>
                <a:lnTo>
                  <a:pt x="90871" y="100540"/>
                </a:lnTo>
                <a:lnTo>
                  <a:pt x="76260" y="42037"/>
                </a:lnTo>
                <a:close/>
              </a:path>
              <a:path w="165735" h="290829">
                <a:moveTo>
                  <a:pt x="73532" y="42037"/>
                </a:moveTo>
                <a:lnTo>
                  <a:pt x="41655" y="50037"/>
                </a:lnTo>
                <a:lnTo>
                  <a:pt x="64410" y="73386"/>
                </a:lnTo>
                <a:lnTo>
                  <a:pt x="73532" y="42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03290" y="5145595"/>
            <a:ext cx="2141220" cy="0"/>
          </a:xfrm>
          <a:custGeom>
            <a:avLst/>
            <a:gdLst/>
            <a:ahLst/>
            <a:cxnLst/>
            <a:rect l="l" t="t" r="r" b="b"/>
            <a:pathLst>
              <a:path w="2141220">
                <a:moveTo>
                  <a:pt x="0" y="0"/>
                </a:moveTo>
                <a:lnTo>
                  <a:pt x="214121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99808" y="4860163"/>
            <a:ext cx="165735" cy="290830"/>
          </a:xfrm>
          <a:custGeom>
            <a:avLst/>
            <a:gdLst/>
            <a:ahLst/>
            <a:cxnLst/>
            <a:rect l="l" t="t" r="r" b="b"/>
            <a:pathLst>
              <a:path w="165734" h="290829">
                <a:moveTo>
                  <a:pt x="64065" y="73033"/>
                </a:moveTo>
                <a:lnTo>
                  <a:pt x="53432" y="107846"/>
                </a:lnTo>
                <a:lnTo>
                  <a:pt x="99060" y="290449"/>
                </a:lnTo>
                <a:lnTo>
                  <a:pt x="136017" y="281305"/>
                </a:lnTo>
                <a:lnTo>
                  <a:pt x="90871" y="100540"/>
                </a:lnTo>
                <a:lnTo>
                  <a:pt x="64065" y="73033"/>
                </a:lnTo>
                <a:close/>
              </a:path>
              <a:path w="165734" h="290829">
                <a:moveTo>
                  <a:pt x="46100" y="0"/>
                </a:moveTo>
                <a:lnTo>
                  <a:pt x="0" y="158495"/>
                </a:lnTo>
                <a:lnTo>
                  <a:pt x="625" y="170832"/>
                </a:lnTo>
                <a:lnTo>
                  <a:pt x="8514" y="180134"/>
                </a:lnTo>
                <a:lnTo>
                  <a:pt x="22636" y="181535"/>
                </a:lnTo>
                <a:lnTo>
                  <a:pt x="32529" y="176286"/>
                </a:lnTo>
                <a:lnTo>
                  <a:pt x="53432" y="107846"/>
                </a:lnTo>
                <a:lnTo>
                  <a:pt x="36830" y="41401"/>
                </a:lnTo>
                <a:lnTo>
                  <a:pt x="73787" y="32131"/>
                </a:lnTo>
                <a:lnTo>
                  <a:pt x="77437" y="32131"/>
                </a:lnTo>
                <a:lnTo>
                  <a:pt x="46100" y="0"/>
                </a:lnTo>
                <a:close/>
              </a:path>
              <a:path w="165734" h="290829">
                <a:moveTo>
                  <a:pt x="77437" y="32131"/>
                </a:moveTo>
                <a:lnTo>
                  <a:pt x="73787" y="32131"/>
                </a:lnTo>
                <a:lnTo>
                  <a:pt x="90871" y="100540"/>
                </a:lnTo>
                <a:lnTo>
                  <a:pt x="133985" y="144780"/>
                </a:lnTo>
                <a:lnTo>
                  <a:pt x="144838" y="150282"/>
                </a:lnTo>
                <a:lnTo>
                  <a:pt x="156586" y="148223"/>
                </a:lnTo>
                <a:lnTo>
                  <a:pt x="165023" y="136704"/>
                </a:lnTo>
                <a:lnTo>
                  <a:pt x="165712" y="125671"/>
                </a:lnTo>
                <a:lnTo>
                  <a:pt x="161290" y="118110"/>
                </a:lnTo>
                <a:lnTo>
                  <a:pt x="77437" y="32131"/>
                </a:lnTo>
                <a:close/>
              </a:path>
              <a:path w="165734" h="290829">
                <a:moveTo>
                  <a:pt x="73787" y="32131"/>
                </a:moveTo>
                <a:lnTo>
                  <a:pt x="36830" y="41401"/>
                </a:lnTo>
                <a:lnTo>
                  <a:pt x="53432" y="107846"/>
                </a:lnTo>
                <a:lnTo>
                  <a:pt x="64065" y="73033"/>
                </a:lnTo>
                <a:lnTo>
                  <a:pt x="41656" y="50037"/>
                </a:lnTo>
                <a:lnTo>
                  <a:pt x="73533" y="42037"/>
                </a:lnTo>
                <a:lnTo>
                  <a:pt x="76260" y="42037"/>
                </a:lnTo>
                <a:lnTo>
                  <a:pt x="73787" y="32131"/>
                </a:lnTo>
                <a:close/>
              </a:path>
              <a:path w="165734" h="290829">
                <a:moveTo>
                  <a:pt x="76260" y="42037"/>
                </a:moveTo>
                <a:lnTo>
                  <a:pt x="73533" y="42037"/>
                </a:lnTo>
                <a:lnTo>
                  <a:pt x="64065" y="73033"/>
                </a:lnTo>
                <a:lnTo>
                  <a:pt x="90871" y="100540"/>
                </a:lnTo>
                <a:lnTo>
                  <a:pt x="76260" y="42037"/>
                </a:lnTo>
                <a:close/>
              </a:path>
              <a:path w="165734" h="290829">
                <a:moveTo>
                  <a:pt x="73533" y="42037"/>
                </a:moveTo>
                <a:lnTo>
                  <a:pt x="41656" y="50037"/>
                </a:lnTo>
                <a:lnTo>
                  <a:pt x="64065" y="73033"/>
                </a:lnTo>
                <a:lnTo>
                  <a:pt x="73533" y="42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44509" y="5002529"/>
            <a:ext cx="358140" cy="355600"/>
          </a:xfrm>
          <a:custGeom>
            <a:avLst/>
            <a:gdLst/>
            <a:ahLst/>
            <a:cxnLst/>
            <a:rect l="l" t="t" r="r" b="b"/>
            <a:pathLst>
              <a:path w="358140" h="355600">
                <a:moveTo>
                  <a:pt x="0" y="355600"/>
                </a:moveTo>
                <a:lnTo>
                  <a:pt x="358140" y="355600"/>
                </a:lnTo>
                <a:lnTo>
                  <a:pt x="35814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44509" y="5002529"/>
            <a:ext cx="358140" cy="355600"/>
          </a:xfrm>
          <a:custGeom>
            <a:avLst/>
            <a:gdLst/>
            <a:ahLst/>
            <a:cxnLst/>
            <a:rect l="l" t="t" r="r" b="b"/>
            <a:pathLst>
              <a:path w="358140" h="355600">
                <a:moveTo>
                  <a:pt x="0" y="355600"/>
                </a:moveTo>
                <a:lnTo>
                  <a:pt x="358140" y="355600"/>
                </a:lnTo>
                <a:lnTo>
                  <a:pt x="35814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19185" y="4981928"/>
            <a:ext cx="21209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7</a:t>
            </a:r>
            <a:endParaRPr sz="3200">
              <a:latin typeface="Perpetua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7365" y="1105672"/>
            <a:ext cx="3349625" cy="1628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50520">
              <a:lnSpc>
                <a:spcPct val="80200"/>
              </a:lnSpc>
              <a:buClr>
                <a:srgbClr val="D24717"/>
              </a:buClr>
              <a:buSzPct val="85416"/>
              <a:tabLst>
                <a:tab pos="287655" algn="l"/>
              </a:tabLst>
            </a:pPr>
            <a:r>
              <a:rPr sz="2400" b="1" dirty="0">
                <a:latin typeface="Perpetua"/>
                <a:cs typeface="Perpetua"/>
              </a:rPr>
              <a:t>1-</a:t>
            </a:r>
            <a:r>
              <a:rPr sz="2400" b="1" spc="-15" dirty="0">
                <a:latin typeface="Perpetua"/>
                <a:cs typeface="Perpetua"/>
              </a:rPr>
              <a:t>L</a:t>
            </a:r>
            <a:r>
              <a:rPr sz="2400" b="1" spc="-25" dirty="0">
                <a:latin typeface="Perpetua"/>
                <a:cs typeface="Perpetua"/>
              </a:rPr>
              <a:t>E</a:t>
            </a:r>
            <a:r>
              <a:rPr sz="2400" b="1" dirty="0">
                <a:latin typeface="Perpetua"/>
                <a:cs typeface="Perpetua"/>
              </a:rPr>
              <a:t>S</a:t>
            </a:r>
            <a:r>
              <a:rPr sz="2400" b="1" spc="-30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VEINES </a:t>
            </a:r>
            <a:r>
              <a:rPr sz="2400" b="1" dirty="0">
                <a:latin typeface="Perpetua"/>
                <a:cs typeface="Perpetua"/>
              </a:rPr>
              <a:t>SUP</a:t>
            </a:r>
            <a:r>
              <a:rPr sz="2400" b="1" spc="-10" dirty="0">
                <a:latin typeface="Perpetua"/>
                <a:cs typeface="Perpetua"/>
              </a:rPr>
              <a:t>E</a:t>
            </a:r>
            <a:r>
              <a:rPr sz="2400" b="1" dirty="0">
                <a:latin typeface="Perpetua"/>
                <a:cs typeface="Perpetua"/>
              </a:rPr>
              <a:t>RFICI</a:t>
            </a:r>
            <a:r>
              <a:rPr sz="2400" b="1" spc="-15" dirty="0">
                <a:latin typeface="Perpetua"/>
                <a:cs typeface="Perpetua"/>
              </a:rPr>
              <a:t>E</a:t>
            </a:r>
            <a:r>
              <a:rPr sz="2400" b="1" spc="-25" dirty="0">
                <a:latin typeface="Perpetua"/>
                <a:cs typeface="Perpetua"/>
              </a:rPr>
              <a:t>L</a:t>
            </a:r>
            <a:r>
              <a:rPr sz="2400" b="1" spc="-15" dirty="0">
                <a:latin typeface="Perpetua"/>
                <a:cs typeface="Perpetua"/>
              </a:rPr>
              <a:t>L</a:t>
            </a:r>
            <a:r>
              <a:rPr sz="2400" b="1" spc="-25" dirty="0">
                <a:latin typeface="Perpetua"/>
                <a:cs typeface="Perpetua"/>
              </a:rPr>
              <a:t>E</a:t>
            </a:r>
            <a:r>
              <a:rPr sz="2400" b="1" dirty="0">
                <a:latin typeface="Perpetua"/>
                <a:cs typeface="Perpetua"/>
              </a:rPr>
              <a:t>S</a:t>
            </a:r>
            <a:r>
              <a:rPr sz="2400" b="1" spc="15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DU </a:t>
            </a:r>
            <a:r>
              <a:rPr sz="2400" b="1" dirty="0">
                <a:latin typeface="Perpetua"/>
                <a:cs typeface="Perpetua"/>
              </a:rPr>
              <a:t>PIED</a:t>
            </a:r>
            <a:r>
              <a:rPr sz="2400" b="1" spc="-15" dirty="0">
                <a:latin typeface="Perpetua"/>
                <a:cs typeface="Perpetua"/>
              </a:rPr>
              <a:t> </a:t>
            </a:r>
            <a:r>
              <a:rPr sz="2400" b="1" dirty="0">
                <a:latin typeface="Perpetua"/>
                <a:cs typeface="Perpetua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b="1" u="heavy" dirty="0">
                <a:latin typeface="Perpetua"/>
                <a:cs typeface="Perpetua"/>
              </a:rPr>
              <a:t>Le</a:t>
            </a:r>
            <a:r>
              <a:rPr sz="2400" b="1" u="heavy" spc="-5" dirty="0">
                <a:latin typeface="Perpetua"/>
                <a:cs typeface="Perpetua"/>
              </a:rPr>
              <a:t> </a:t>
            </a:r>
            <a:r>
              <a:rPr sz="2400" b="1" u="heavy" dirty="0">
                <a:latin typeface="Perpetua"/>
                <a:cs typeface="Perpetua"/>
              </a:rPr>
              <a:t>réseau</a:t>
            </a:r>
            <a:r>
              <a:rPr sz="2400" b="1" u="heavy" spc="10" dirty="0">
                <a:latin typeface="Perpetua"/>
                <a:cs typeface="Perpetua"/>
              </a:rPr>
              <a:t> </a:t>
            </a:r>
            <a:r>
              <a:rPr sz="2400" b="1" u="heavy" spc="-40" dirty="0">
                <a:latin typeface="Perpetua"/>
                <a:cs typeface="Perpetua"/>
              </a:rPr>
              <a:t>v</a:t>
            </a:r>
            <a:r>
              <a:rPr sz="2400" b="1" u="heavy" spc="-5" dirty="0">
                <a:latin typeface="Perpetua"/>
                <a:cs typeface="Perpetua"/>
              </a:rPr>
              <a:t>ei</a:t>
            </a:r>
            <a:r>
              <a:rPr sz="2400" b="1" u="heavy" spc="5" dirty="0">
                <a:latin typeface="Perpetua"/>
                <a:cs typeface="Perpetua"/>
              </a:rPr>
              <a:t>n</a:t>
            </a:r>
            <a:r>
              <a:rPr sz="2400" b="1" u="heavy" spc="-5" dirty="0">
                <a:latin typeface="Perpetua"/>
                <a:cs typeface="Perpetua"/>
              </a:rPr>
              <a:t>e</a:t>
            </a:r>
            <a:r>
              <a:rPr sz="2400" b="1" u="heavy" dirty="0">
                <a:latin typeface="Perpetua"/>
                <a:cs typeface="Perpetua"/>
              </a:rPr>
              <a:t>u</a:t>
            </a:r>
            <a:r>
              <a:rPr sz="2400" b="1" u="heavy" spc="-15" dirty="0">
                <a:latin typeface="Perpetua"/>
                <a:cs typeface="Perpetua"/>
              </a:rPr>
              <a:t>x</a:t>
            </a:r>
            <a:r>
              <a:rPr sz="2400" b="1" u="heavy" spc="-25" dirty="0">
                <a:latin typeface="Perpetua"/>
                <a:cs typeface="Perpetua"/>
              </a:rPr>
              <a:t> </a:t>
            </a:r>
            <a:r>
              <a:rPr sz="2400" b="1" u="heavy" spc="-10" dirty="0">
                <a:latin typeface="Perpetua"/>
                <a:cs typeface="Perpetua"/>
              </a:rPr>
              <a:t>d</a:t>
            </a:r>
            <a:r>
              <a:rPr sz="2400" b="1" u="heavy" spc="-15" dirty="0">
                <a:latin typeface="Perpetua"/>
                <a:cs typeface="Perpetua"/>
              </a:rPr>
              <a:t>o</a:t>
            </a:r>
            <a:r>
              <a:rPr sz="2400" b="1" u="heavy" spc="15" dirty="0">
                <a:latin typeface="Perpetua"/>
                <a:cs typeface="Perpetua"/>
              </a:rPr>
              <a:t>r</a:t>
            </a:r>
            <a:r>
              <a:rPr sz="2400" b="1" u="heavy" spc="-5" dirty="0">
                <a:latin typeface="Perpetua"/>
                <a:cs typeface="Perpetua"/>
              </a:rPr>
              <a:t>s</a:t>
            </a:r>
            <a:r>
              <a:rPr sz="2400" b="1" u="heavy" spc="5" dirty="0">
                <a:latin typeface="Perpetua"/>
                <a:cs typeface="Perpetua"/>
              </a:rPr>
              <a:t>a</a:t>
            </a:r>
            <a:r>
              <a:rPr sz="2400" b="1" u="heavy" spc="-10" dirty="0">
                <a:latin typeface="Perpetua"/>
                <a:cs typeface="Perpetua"/>
              </a:rPr>
              <a:t>l</a:t>
            </a:r>
            <a:r>
              <a:rPr sz="2400" b="1" u="heavy" spc="-25" dirty="0">
                <a:latin typeface="Perpetua"/>
                <a:cs typeface="Perpetua"/>
              </a:rPr>
              <a:t> </a:t>
            </a:r>
            <a:r>
              <a:rPr sz="2400" b="1" u="heavy" spc="-10" dirty="0">
                <a:latin typeface="Perpetua"/>
                <a:cs typeface="Perpetua"/>
              </a:rPr>
              <a:t>:</a:t>
            </a:r>
            <a:endParaRPr sz="2400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140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’arcade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spc="-40" dirty="0">
                <a:latin typeface="Perpetua"/>
                <a:cs typeface="Perpetua"/>
              </a:rPr>
              <a:t>v</a:t>
            </a:r>
            <a:r>
              <a:rPr sz="2400" dirty="0">
                <a:latin typeface="Perpetua"/>
                <a:cs typeface="Perpetua"/>
              </a:rPr>
              <a:t>eineuse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do</a:t>
            </a:r>
            <a:r>
              <a:rPr sz="2400" spc="35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sa</a:t>
            </a:r>
            <a:r>
              <a:rPr sz="2400" spc="5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(3)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7365" y="2709047"/>
            <a:ext cx="3548379" cy="340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67945">
              <a:lnSpc>
                <a:spcPct val="80200"/>
              </a:lnSpc>
            </a:pPr>
            <a:r>
              <a:rPr sz="2400" spc="-10" dirty="0">
                <a:latin typeface="Perpetua"/>
                <a:cs typeface="Perpetua"/>
              </a:rPr>
              <a:t>,située </a:t>
            </a:r>
            <a:r>
              <a:rPr sz="2400" spc="-5" dirty="0">
                <a:latin typeface="Perpetua"/>
                <a:cs typeface="Perpetua"/>
              </a:rPr>
              <a:t>a</a:t>
            </a:r>
            <a:r>
              <a:rPr sz="2400" dirty="0">
                <a:latin typeface="Perpetua"/>
                <a:cs typeface="Perpetua"/>
              </a:rPr>
              <a:t>u ni</a:t>
            </a:r>
            <a:r>
              <a:rPr sz="2400" spc="-50" dirty="0">
                <a:latin typeface="Perpetua"/>
                <a:cs typeface="Perpetua"/>
              </a:rPr>
              <a:t>v</a:t>
            </a:r>
            <a:r>
              <a:rPr sz="2400" spc="-10" dirty="0">
                <a:latin typeface="Perpetua"/>
                <a:cs typeface="Perpetua"/>
              </a:rPr>
              <a:t>e</a:t>
            </a:r>
            <a:r>
              <a:rPr sz="2400" spc="-5" dirty="0">
                <a:latin typeface="Perpetua"/>
                <a:cs typeface="Perpetua"/>
              </a:rPr>
              <a:t>a</a:t>
            </a:r>
            <a:r>
              <a:rPr sz="2400" dirty="0">
                <a:latin typeface="Perpetua"/>
                <a:cs typeface="Perpetua"/>
              </a:rPr>
              <a:t>u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des </a:t>
            </a:r>
            <a:r>
              <a:rPr sz="2400" spc="-5" dirty="0">
                <a:latin typeface="Perpetua"/>
                <a:cs typeface="Perpetua"/>
              </a:rPr>
              <a:t>mét</a:t>
            </a:r>
            <a:r>
              <a:rPr sz="2400" spc="-20" dirty="0">
                <a:latin typeface="Perpetua"/>
                <a:cs typeface="Perpetua"/>
              </a:rPr>
              <a:t>a</a:t>
            </a:r>
            <a:r>
              <a:rPr sz="2400" dirty="0">
                <a:latin typeface="Perpetua"/>
                <a:cs typeface="Perpetua"/>
              </a:rPr>
              <a:t>ta</a:t>
            </a:r>
            <a:r>
              <a:rPr sz="2400" spc="30" dirty="0">
                <a:latin typeface="Perpetua"/>
                <a:cs typeface="Perpetua"/>
              </a:rPr>
              <a:t>r</a:t>
            </a:r>
            <a:r>
              <a:rPr sz="2400" spc="-5" dirty="0">
                <a:latin typeface="Perpetua"/>
                <a:cs typeface="Perpetua"/>
              </a:rPr>
              <a:t>s</a:t>
            </a:r>
            <a:r>
              <a:rPr sz="2400" spc="-10" dirty="0">
                <a:latin typeface="Perpetua"/>
                <a:cs typeface="Perpetua"/>
              </a:rPr>
              <a:t>iens </a:t>
            </a:r>
            <a:r>
              <a:rPr sz="2400" spc="-30" dirty="0">
                <a:latin typeface="Perpetua"/>
                <a:cs typeface="Perpetua"/>
              </a:rPr>
              <a:t>r</a:t>
            </a:r>
            <a:r>
              <a:rPr sz="2400" spc="-10" dirty="0">
                <a:latin typeface="Perpetua"/>
                <a:cs typeface="Perpetua"/>
              </a:rPr>
              <a:t>eço</a:t>
            </a:r>
            <a:r>
              <a:rPr sz="2400" spc="-20" dirty="0">
                <a:latin typeface="Perpetua"/>
                <a:cs typeface="Perpetua"/>
              </a:rPr>
              <a:t>i</a:t>
            </a:r>
            <a:r>
              <a:rPr sz="2400" spc="-10" dirty="0">
                <a:latin typeface="Perpetua"/>
                <a:cs typeface="Perpetua"/>
              </a:rPr>
              <a:t>t</a:t>
            </a:r>
            <a:r>
              <a:rPr sz="2400" spc="15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l</a:t>
            </a:r>
            <a:r>
              <a:rPr sz="2400" spc="-5" dirty="0">
                <a:latin typeface="Perpetua"/>
                <a:cs typeface="Perpetua"/>
              </a:rPr>
              <a:t>e</a:t>
            </a:r>
            <a:r>
              <a:rPr sz="2400" spc="-10" dirty="0">
                <a:latin typeface="Perpetua"/>
                <a:cs typeface="Perpetua"/>
              </a:rPr>
              <a:t>s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55" dirty="0">
                <a:latin typeface="Perpetua"/>
                <a:cs typeface="Perpetua"/>
              </a:rPr>
              <a:t>v</a:t>
            </a:r>
            <a:r>
              <a:rPr sz="2400" spc="-10" dirty="0">
                <a:latin typeface="Perpetua"/>
                <a:cs typeface="Perpetua"/>
              </a:rPr>
              <a:t>eines m</a:t>
            </a:r>
            <a:r>
              <a:rPr sz="2400" dirty="0">
                <a:latin typeface="Perpetua"/>
                <a:cs typeface="Perpetua"/>
              </a:rPr>
              <a:t>ét</a:t>
            </a:r>
            <a:r>
              <a:rPr sz="2400" spc="-20" dirty="0">
                <a:latin typeface="Perpetua"/>
                <a:cs typeface="Perpetua"/>
              </a:rPr>
              <a:t>a</a:t>
            </a:r>
            <a:r>
              <a:rPr sz="2400" dirty="0">
                <a:latin typeface="Perpetua"/>
                <a:cs typeface="Perpetua"/>
              </a:rPr>
              <a:t>ta</a:t>
            </a:r>
            <a:r>
              <a:rPr sz="2400" spc="30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s</a:t>
            </a:r>
            <a:r>
              <a:rPr sz="2400" spc="-10" dirty="0">
                <a:latin typeface="Perpetua"/>
                <a:cs typeface="Perpetua"/>
              </a:rPr>
              <a:t>i</a:t>
            </a:r>
            <a:r>
              <a:rPr sz="2400" dirty="0">
                <a:latin typeface="Perpetua"/>
                <a:cs typeface="Perpetua"/>
              </a:rPr>
              <a:t>enn</a:t>
            </a:r>
            <a:r>
              <a:rPr sz="2400" spc="5" dirty="0">
                <a:latin typeface="Perpetua"/>
                <a:cs typeface="Perpetua"/>
              </a:rPr>
              <a:t>e</a:t>
            </a:r>
            <a:r>
              <a:rPr sz="2400" dirty="0">
                <a:latin typeface="Perpetua"/>
                <a:cs typeface="Perpetua"/>
              </a:rPr>
              <a:t>s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do</a:t>
            </a:r>
            <a:r>
              <a:rPr sz="2400" spc="30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s</a:t>
            </a:r>
            <a:r>
              <a:rPr sz="2400" spc="-5" dirty="0">
                <a:latin typeface="Perpetua"/>
                <a:cs typeface="Perpetua"/>
              </a:rPr>
              <a:t>al</a:t>
            </a:r>
            <a:r>
              <a:rPr sz="2400" spc="10" dirty="0">
                <a:latin typeface="Perpetua"/>
                <a:cs typeface="Perpetua"/>
              </a:rPr>
              <a:t>e</a:t>
            </a:r>
            <a:r>
              <a:rPr sz="2400" dirty="0">
                <a:latin typeface="Perpetua"/>
                <a:cs typeface="Perpetua"/>
              </a:rPr>
              <a:t>s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(7)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.</a:t>
            </a:r>
            <a:endParaRPr sz="2400">
              <a:latin typeface="Perpetua"/>
              <a:cs typeface="Perpetua"/>
            </a:endParaRPr>
          </a:p>
          <a:p>
            <a:pPr marL="287020" marR="5080" indent="-274955">
              <a:lnSpc>
                <a:spcPct val="79900"/>
              </a:lnSpc>
              <a:spcBef>
                <a:spcPts val="600"/>
              </a:spcBef>
            </a:pPr>
            <a:r>
              <a:rPr sz="2400" spc="-20" dirty="0">
                <a:latin typeface="Perpetua"/>
                <a:cs typeface="Perpetua"/>
              </a:rPr>
              <a:t>C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10" dirty="0">
                <a:latin typeface="Perpetua"/>
                <a:cs typeface="Perpetua"/>
              </a:rPr>
              <a:t>tte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arca</a:t>
            </a:r>
            <a:r>
              <a:rPr sz="2400" spc="5" dirty="0">
                <a:latin typeface="Perpetua"/>
                <a:cs typeface="Perpetua"/>
              </a:rPr>
              <a:t>d</a:t>
            </a:r>
            <a:r>
              <a:rPr sz="2400" spc="-10" dirty="0">
                <a:latin typeface="Perpetua"/>
                <a:cs typeface="Perpetua"/>
              </a:rPr>
              <a:t>e</a:t>
            </a:r>
            <a:r>
              <a:rPr sz="2400" spc="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s</a:t>
            </a:r>
            <a:r>
              <a:rPr sz="2400" spc="-10" dirty="0">
                <a:latin typeface="Perpetua"/>
                <a:cs typeface="Perpetua"/>
              </a:rPr>
              <a:t>e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draine</a:t>
            </a:r>
            <a:r>
              <a:rPr sz="2400" spc="-5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p</a:t>
            </a:r>
            <a:r>
              <a:rPr sz="2400" spc="-5" dirty="0">
                <a:latin typeface="Perpetua"/>
                <a:cs typeface="Perpetua"/>
              </a:rPr>
              <a:t>a</a:t>
            </a:r>
            <a:r>
              <a:rPr sz="2400" dirty="0">
                <a:latin typeface="Perpetua"/>
                <a:cs typeface="Perpetua"/>
              </a:rPr>
              <a:t>r </a:t>
            </a:r>
            <a:r>
              <a:rPr sz="2400" spc="-15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10" dirty="0">
                <a:latin typeface="Perpetua"/>
                <a:cs typeface="Perpetua"/>
              </a:rPr>
              <a:t>s </a:t>
            </a:r>
            <a:r>
              <a:rPr sz="2400" spc="-55" dirty="0">
                <a:latin typeface="Perpetua"/>
                <a:cs typeface="Perpetua"/>
              </a:rPr>
              <a:t>v</a:t>
            </a:r>
            <a:r>
              <a:rPr sz="2400" spc="-10" dirty="0">
                <a:latin typeface="Perpetua"/>
                <a:cs typeface="Perpetua"/>
              </a:rPr>
              <a:t>eines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mar</a:t>
            </a:r>
            <a:r>
              <a:rPr sz="2400" spc="25" dirty="0">
                <a:latin typeface="Perpetua"/>
                <a:cs typeface="Perpetua"/>
              </a:rPr>
              <a:t>g</a:t>
            </a:r>
            <a:r>
              <a:rPr sz="2400" spc="-10" dirty="0">
                <a:latin typeface="Perpetua"/>
                <a:cs typeface="Perpetua"/>
              </a:rPr>
              <a:t>i</a:t>
            </a:r>
            <a:r>
              <a:rPr sz="2400" dirty="0">
                <a:latin typeface="Perpetua"/>
                <a:cs typeface="Perpetua"/>
              </a:rPr>
              <a:t>na</a:t>
            </a:r>
            <a:r>
              <a:rPr sz="2400" spc="5" dirty="0">
                <a:latin typeface="Perpetua"/>
                <a:cs typeface="Perpetua"/>
              </a:rPr>
              <a:t>l</a:t>
            </a:r>
            <a:r>
              <a:rPr sz="2400" spc="-10" dirty="0">
                <a:latin typeface="Perpetua"/>
                <a:cs typeface="Perpetua"/>
              </a:rPr>
              <a:t>es</a:t>
            </a:r>
            <a:r>
              <a:rPr sz="2400" spc="1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méd</a:t>
            </a:r>
            <a:r>
              <a:rPr sz="2400" spc="-10" dirty="0">
                <a:latin typeface="Perpetua"/>
                <a:cs typeface="Perpetua"/>
              </a:rPr>
              <a:t>i</a:t>
            </a:r>
            <a:r>
              <a:rPr sz="2400" spc="-5" dirty="0">
                <a:latin typeface="Perpetua"/>
                <a:cs typeface="Perpetua"/>
              </a:rPr>
              <a:t>a</a:t>
            </a:r>
            <a:r>
              <a:rPr sz="2400" dirty="0">
                <a:latin typeface="Perpetua"/>
                <a:cs typeface="Perpetua"/>
              </a:rPr>
              <a:t>l</a:t>
            </a:r>
            <a:r>
              <a:rPr sz="2400" spc="-10" dirty="0">
                <a:latin typeface="Perpetua"/>
                <a:cs typeface="Perpetua"/>
              </a:rPr>
              <a:t>e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(</a:t>
            </a:r>
            <a:r>
              <a:rPr sz="2400" spc="-10" dirty="0">
                <a:latin typeface="Perpetua"/>
                <a:cs typeface="Perpetua"/>
              </a:rPr>
              <a:t>6) </a:t>
            </a:r>
            <a:r>
              <a:rPr sz="2400" dirty="0">
                <a:latin typeface="Perpetua"/>
                <a:cs typeface="Perpetua"/>
              </a:rPr>
              <a:t>et </a:t>
            </a:r>
            <a:r>
              <a:rPr sz="2400" spc="-5" dirty="0">
                <a:latin typeface="Perpetua"/>
                <a:cs typeface="Perpetua"/>
              </a:rPr>
              <a:t>l</a:t>
            </a:r>
            <a:r>
              <a:rPr sz="2400" spc="-15" dirty="0">
                <a:latin typeface="Perpetua"/>
                <a:cs typeface="Perpetua"/>
              </a:rPr>
              <a:t>a</a:t>
            </a:r>
            <a:r>
              <a:rPr sz="2400" dirty="0">
                <a:latin typeface="Perpetua"/>
                <a:cs typeface="Perpetua"/>
              </a:rPr>
              <a:t>térale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(2).</a:t>
            </a:r>
            <a:endParaRPr sz="2400">
              <a:latin typeface="Perpetua"/>
              <a:cs typeface="Perpetua"/>
            </a:endParaRPr>
          </a:p>
          <a:p>
            <a:pPr marL="12700">
              <a:lnSpc>
                <a:spcPts val="2590"/>
              </a:lnSpc>
              <a:spcBef>
                <a:spcPts val="40"/>
              </a:spcBef>
            </a:pPr>
            <a:r>
              <a:rPr sz="2400" spc="-15" dirty="0">
                <a:latin typeface="Perpetua"/>
                <a:cs typeface="Perpetua"/>
              </a:rPr>
              <a:t>Le</a:t>
            </a:r>
            <a:r>
              <a:rPr sz="2400" spc="5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ré</a:t>
            </a:r>
            <a:r>
              <a:rPr sz="2400" dirty="0">
                <a:latin typeface="Perpetua"/>
                <a:cs typeface="Perpetua"/>
              </a:rPr>
              <a:t>s</a:t>
            </a:r>
            <a:r>
              <a:rPr sz="2400" spc="-5" dirty="0">
                <a:latin typeface="Perpetua"/>
                <a:cs typeface="Perpetua"/>
              </a:rPr>
              <a:t>ea</a:t>
            </a:r>
            <a:r>
              <a:rPr sz="2400" dirty="0">
                <a:latin typeface="Perpetua"/>
                <a:cs typeface="Perpetua"/>
              </a:rPr>
              <a:t>u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spc="-50" dirty="0">
                <a:latin typeface="Perpetua"/>
                <a:cs typeface="Perpetua"/>
              </a:rPr>
              <a:t>v</a:t>
            </a:r>
            <a:r>
              <a:rPr sz="2400" spc="-5" dirty="0">
                <a:latin typeface="Perpetua"/>
                <a:cs typeface="Perpetua"/>
              </a:rPr>
              <a:t>e</a:t>
            </a:r>
            <a:r>
              <a:rPr sz="2400" spc="-10" dirty="0">
                <a:latin typeface="Perpetua"/>
                <a:cs typeface="Perpetua"/>
              </a:rPr>
              <a:t>i</a:t>
            </a:r>
            <a:r>
              <a:rPr sz="2400" spc="-15" dirty="0">
                <a:latin typeface="Perpetua"/>
                <a:cs typeface="Perpetua"/>
              </a:rPr>
              <a:t>n</a:t>
            </a:r>
            <a:r>
              <a:rPr sz="2400" dirty="0">
                <a:latin typeface="Perpetua"/>
                <a:cs typeface="Perpetua"/>
              </a:rPr>
              <a:t>eux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do</a:t>
            </a:r>
            <a:r>
              <a:rPr sz="2400" spc="40" dirty="0">
                <a:latin typeface="Perpetua"/>
                <a:cs typeface="Perpetua"/>
              </a:rPr>
              <a:t>r</a:t>
            </a:r>
            <a:r>
              <a:rPr sz="2400" spc="-5" dirty="0">
                <a:latin typeface="Perpetua"/>
                <a:cs typeface="Perpetua"/>
              </a:rPr>
              <a:t>sa</a:t>
            </a:r>
            <a:r>
              <a:rPr sz="2400" dirty="0">
                <a:latin typeface="Perpetua"/>
                <a:cs typeface="Perpetua"/>
              </a:rPr>
              <a:t>l</a:t>
            </a:r>
            <a:r>
              <a:rPr sz="2400" spc="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(</a:t>
            </a:r>
            <a:r>
              <a:rPr sz="2400" spc="-10" dirty="0">
                <a:latin typeface="Perpetua"/>
                <a:cs typeface="Perpetua"/>
              </a:rPr>
              <a:t>1)</a:t>
            </a:r>
            <a:endParaRPr sz="2400">
              <a:latin typeface="Perpetua"/>
              <a:cs typeface="Perpetua"/>
            </a:endParaRPr>
          </a:p>
          <a:p>
            <a:pPr marL="287020" marR="15240" algn="just">
              <a:lnSpc>
                <a:spcPct val="79900"/>
              </a:lnSpc>
              <a:spcBef>
                <a:spcPts val="285"/>
              </a:spcBef>
            </a:pPr>
            <a:r>
              <a:rPr sz="2400" dirty="0">
                <a:latin typeface="Perpetua"/>
                <a:cs typeface="Perpetua"/>
              </a:rPr>
              <a:t>,situé </a:t>
            </a:r>
            <a:r>
              <a:rPr sz="2400" spc="-5" dirty="0">
                <a:latin typeface="Perpetua"/>
                <a:cs typeface="Perpetua"/>
              </a:rPr>
              <a:t>a</a:t>
            </a:r>
            <a:r>
              <a:rPr sz="2400" dirty="0">
                <a:latin typeface="Perpetua"/>
                <a:cs typeface="Perpetua"/>
              </a:rPr>
              <a:t>u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n</a:t>
            </a:r>
            <a:r>
              <a:rPr sz="2400" spc="-10" dirty="0">
                <a:latin typeface="Perpetua"/>
                <a:cs typeface="Perpetua"/>
              </a:rPr>
              <a:t>i</a:t>
            </a:r>
            <a:r>
              <a:rPr sz="2400" spc="-45" dirty="0">
                <a:latin typeface="Perpetua"/>
                <a:cs typeface="Perpetua"/>
              </a:rPr>
              <a:t>v</a:t>
            </a:r>
            <a:r>
              <a:rPr sz="2400" dirty="0">
                <a:latin typeface="Perpetua"/>
                <a:cs typeface="Perpetua"/>
              </a:rPr>
              <a:t>eau du ta</a:t>
            </a:r>
            <a:r>
              <a:rPr sz="2400" spc="30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se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,un</a:t>
            </a:r>
            <a:r>
              <a:rPr sz="2400" spc="-15" dirty="0">
                <a:latin typeface="Perpetua"/>
                <a:cs typeface="Perpetua"/>
              </a:rPr>
              <a:t>i</a:t>
            </a:r>
            <a:r>
              <a:rPr sz="2400" dirty="0">
                <a:latin typeface="Perpetua"/>
                <a:cs typeface="Perpetua"/>
              </a:rPr>
              <a:t>t l’arcade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spc="-45" dirty="0">
                <a:latin typeface="Perpetua"/>
                <a:cs typeface="Perpetua"/>
              </a:rPr>
              <a:t>v</a:t>
            </a:r>
            <a:r>
              <a:rPr sz="2400" dirty="0">
                <a:latin typeface="Perpetua"/>
                <a:cs typeface="Perpetua"/>
              </a:rPr>
              <a:t>eineu</a:t>
            </a:r>
            <a:r>
              <a:rPr sz="2400" spc="5" dirty="0">
                <a:latin typeface="Perpetua"/>
                <a:cs typeface="Perpetua"/>
              </a:rPr>
              <a:t>s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do</a:t>
            </a:r>
            <a:r>
              <a:rPr sz="2400" spc="30" dirty="0">
                <a:latin typeface="Perpetua"/>
                <a:cs typeface="Perpetua"/>
              </a:rPr>
              <a:t>r</a:t>
            </a:r>
            <a:r>
              <a:rPr sz="2400" spc="5" dirty="0">
                <a:latin typeface="Perpetua"/>
                <a:cs typeface="Perpetua"/>
              </a:rPr>
              <a:t>s</a:t>
            </a:r>
            <a:r>
              <a:rPr sz="2400" dirty="0">
                <a:latin typeface="Perpetua"/>
                <a:cs typeface="Perpetua"/>
              </a:rPr>
              <a:t>ale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,l</a:t>
            </a:r>
            <a:r>
              <a:rPr sz="2400" spc="5" dirty="0">
                <a:latin typeface="Perpetua"/>
                <a:cs typeface="Perpetua"/>
              </a:rPr>
              <a:t>e</a:t>
            </a:r>
            <a:r>
              <a:rPr sz="2400" dirty="0">
                <a:latin typeface="Perpetua"/>
                <a:cs typeface="Perpetua"/>
              </a:rPr>
              <a:t>s </a:t>
            </a:r>
            <a:r>
              <a:rPr sz="2400" spc="-55" dirty="0">
                <a:latin typeface="Perpetua"/>
                <a:cs typeface="Perpetua"/>
              </a:rPr>
              <a:t>v</a:t>
            </a:r>
            <a:r>
              <a:rPr sz="2400" spc="-10" dirty="0">
                <a:latin typeface="Perpetua"/>
                <a:cs typeface="Perpetua"/>
              </a:rPr>
              <a:t>eines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mar</a:t>
            </a:r>
            <a:r>
              <a:rPr sz="2400" spc="25" dirty="0">
                <a:latin typeface="Perpetua"/>
                <a:cs typeface="Perpetua"/>
              </a:rPr>
              <a:t>g</a:t>
            </a:r>
            <a:r>
              <a:rPr sz="2400" spc="-10" dirty="0">
                <a:latin typeface="Perpetua"/>
                <a:cs typeface="Perpetua"/>
              </a:rPr>
              <a:t>i</a:t>
            </a:r>
            <a:r>
              <a:rPr sz="2400" dirty="0">
                <a:latin typeface="Perpetua"/>
                <a:cs typeface="Perpetua"/>
              </a:rPr>
              <a:t>na</a:t>
            </a:r>
            <a:r>
              <a:rPr sz="2400" spc="5" dirty="0">
                <a:latin typeface="Perpetua"/>
                <a:cs typeface="Perpetua"/>
              </a:rPr>
              <a:t>l</a:t>
            </a:r>
            <a:r>
              <a:rPr sz="2400" spc="-10" dirty="0">
                <a:latin typeface="Perpetua"/>
                <a:cs typeface="Perpetua"/>
              </a:rPr>
              <a:t>es</a:t>
            </a:r>
            <a:r>
              <a:rPr sz="2400" spc="1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et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cel</a:t>
            </a:r>
            <a:r>
              <a:rPr sz="2400" spc="-5" dirty="0">
                <a:latin typeface="Perpetua"/>
                <a:cs typeface="Perpetua"/>
              </a:rPr>
              <a:t>l</a:t>
            </a:r>
            <a:r>
              <a:rPr sz="2400" spc="-10" dirty="0">
                <a:latin typeface="Perpetua"/>
                <a:cs typeface="Perpetua"/>
              </a:rPr>
              <a:t>es </a:t>
            </a:r>
            <a:r>
              <a:rPr sz="2400" spc="-15" dirty="0">
                <a:latin typeface="Perpetua"/>
                <a:cs typeface="Perpetua"/>
              </a:rPr>
              <a:t>de</a:t>
            </a:r>
            <a:r>
              <a:rPr sz="2400" spc="-1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a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j</a:t>
            </a:r>
            <a:r>
              <a:rPr sz="2400" spc="-5" dirty="0">
                <a:latin typeface="Perpetua"/>
                <a:cs typeface="Perpetua"/>
              </a:rPr>
              <a:t>amb</a:t>
            </a:r>
            <a:r>
              <a:rPr sz="2400" dirty="0">
                <a:latin typeface="Perpetua"/>
                <a:cs typeface="Perpetua"/>
              </a:rPr>
              <a:t>e .</a:t>
            </a:r>
            <a:endParaRPr sz="240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8640" y="838200"/>
            <a:ext cx="4356100" cy="5788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3650" y="4346788"/>
            <a:ext cx="929005" cy="171450"/>
          </a:xfrm>
          <a:custGeom>
            <a:avLst/>
            <a:gdLst/>
            <a:ahLst/>
            <a:cxnLst/>
            <a:rect l="l" t="t" r="r" b="b"/>
            <a:pathLst>
              <a:path w="929004" h="171450">
                <a:moveTo>
                  <a:pt x="822855" y="104699"/>
                </a:moveTo>
                <a:lnTo>
                  <a:pt x="760345" y="142556"/>
                </a:lnTo>
                <a:lnTo>
                  <a:pt x="758548" y="153221"/>
                </a:lnTo>
                <a:lnTo>
                  <a:pt x="763765" y="166341"/>
                </a:lnTo>
                <a:lnTo>
                  <a:pt x="774416" y="171168"/>
                </a:lnTo>
                <a:lnTo>
                  <a:pt x="786129" y="168696"/>
                </a:lnTo>
                <a:lnTo>
                  <a:pt x="895989" y="104815"/>
                </a:lnTo>
                <a:lnTo>
                  <a:pt x="822855" y="104699"/>
                </a:lnTo>
                <a:close/>
              </a:path>
              <a:path w="929004" h="171450">
                <a:moveTo>
                  <a:pt x="853755" y="85985"/>
                </a:moveTo>
                <a:lnTo>
                  <a:pt x="822855" y="104699"/>
                </a:lnTo>
                <a:lnTo>
                  <a:pt x="890904" y="104815"/>
                </a:lnTo>
                <a:lnTo>
                  <a:pt x="890913" y="102148"/>
                </a:lnTo>
                <a:lnTo>
                  <a:pt x="881379" y="102148"/>
                </a:lnTo>
                <a:lnTo>
                  <a:pt x="853755" y="85985"/>
                </a:lnTo>
                <a:close/>
              </a:path>
              <a:path w="929004" h="171450">
                <a:moveTo>
                  <a:pt x="777710" y="0"/>
                </a:moveTo>
                <a:lnTo>
                  <a:pt x="767294" y="3536"/>
                </a:lnTo>
                <a:lnTo>
                  <a:pt x="758196" y="14698"/>
                </a:lnTo>
                <a:lnTo>
                  <a:pt x="759252" y="26349"/>
                </a:lnTo>
                <a:lnTo>
                  <a:pt x="767207" y="35346"/>
                </a:lnTo>
                <a:lnTo>
                  <a:pt x="820614" y="66595"/>
                </a:lnTo>
                <a:lnTo>
                  <a:pt x="891032" y="66715"/>
                </a:lnTo>
                <a:lnTo>
                  <a:pt x="890904" y="104815"/>
                </a:lnTo>
                <a:lnTo>
                  <a:pt x="895989" y="104815"/>
                </a:lnTo>
                <a:lnTo>
                  <a:pt x="928751" y="85765"/>
                </a:lnTo>
                <a:lnTo>
                  <a:pt x="786384" y="2453"/>
                </a:lnTo>
                <a:lnTo>
                  <a:pt x="777710" y="0"/>
                </a:lnTo>
                <a:close/>
              </a:path>
              <a:path w="929004" h="171450">
                <a:moveTo>
                  <a:pt x="0" y="65191"/>
                </a:moveTo>
                <a:lnTo>
                  <a:pt x="0" y="103291"/>
                </a:lnTo>
                <a:lnTo>
                  <a:pt x="822855" y="104699"/>
                </a:lnTo>
                <a:lnTo>
                  <a:pt x="853755" y="85985"/>
                </a:lnTo>
                <a:lnTo>
                  <a:pt x="820614" y="66595"/>
                </a:lnTo>
                <a:lnTo>
                  <a:pt x="0" y="65191"/>
                </a:lnTo>
                <a:close/>
              </a:path>
              <a:path w="929004" h="171450">
                <a:moveTo>
                  <a:pt x="881379" y="69255"/>
                </a:moveTo>
                <a:lnTo>
                  <a:pt x="853755" y="85985"/>
                </a:lnTo>
                <a:lnTo>
                  <a:pt x="881379" y="102148"/>
                </a:lnTo>
                <a:lnTo>
                  <a:pt x="881379" y="69255"/>
                </a:lnTo>
                <a:close/>
              </a:path>
              <a:path w="929004" h="171450">
                <a:moveTo>
                  <a:pt x="891023" y="69255"/>
                </a:moveTo>
                <a:lnTo>
                  <a:pt x="881379" y="69255"/>
                </a:lnTo>
                <a:lnTo>
                  <a:pt x="881379" y="102148"/>
                </a:lnTo>
                <a:lnTo>
                  <a:pt x="890913" y="102148"/>
                </a:lnTo>
                <a:lnTo>
                  <a:pt x="891023" y="69255"/>
                </a:lnTo>
                <a:close/>
              </a:path>
              <a:path w="929004" h="171450">
                <a:moveTo>
                  <a:pt x="820614" y="66595"/>
                </a:moveTo>
                <a:lnTo>
                  <a:pt x="853755" y="85985"/>
                </a:lnTo>
                <a:lnTo>
                  <a:pt x="881379" y="69255"/>
                </a:lnTo>
                <a:lnTo>
                  <a:pt x="891023" y="69255"/>
                </a:lnTo>
                <a:lnTo>
                  <a:pt x="891032" y="66715"/>
                </a:lnTo>
                <a:lnTo>
                  <a:pt x="820614" y="6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44390" y="4144009"/>
            <a:ext cx="429259" cy="429259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3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13754" y="4786629"/>
            <a:ext cx="243204" cy="506095"/>
          </a:xfrm>
          <a:custGeom>
            <a:avLst/>
            <a:gdLst/>
            <a:ahLst/>
            <a:cxnLst/>
            <a:rect l="l" t="t" r="r" b="b"/>
            <a:pathLst>
              <a:path w="243204" h="506095">
                <a:moveTo>
                  <a:pt x="37687" y="50984"/>
                </a:moveTo>
                <a:lnTo>
                  <a:pt x="34286" y="78410"/>
                </a:lnTo>
                <a:lnTo>
                  <a:pt x="217297" y="505587"/>
                </a:lnTo>
                <a:lnTo>
                  <a:pt x="243078" y="494538"/>
                </a:lnTo>
                <a:lnTo>
                  <a:pt x="60030" y="67542"/>
                </a:lnTo>
                <a:lnTo>
                  <a:pt x="37687" y="50984"/>
                </a:lnTo>
                <a:close/>
              </a:path>
              <a:path w="243204" h="506095">
                <a:moveTo>
                  <a:pt x="15875" y="0"/>
                </a:moveTo>
                <a:lnTo>
                  <a:pt x="1016" y="120015"/>
                </a:lnTo>
                <a:lnTo>
                  <a:pt x="0" y="127635"/>
                </a:lnTo>
                <a:lnTo>
                  <a:pt x="5461" y="134620"/>
                </a:lnTo>
                <a:lnTo>
                  <a:pt x="13081" y="135636"/>
                </a:lnTo>
                <a:lnTo>
                  <a:pt x="20828" y="136525"/>
                </a:lnTo>
                <a:lnTo>
                  <a:pt x="27812" y="131064"/>
                </a:lnTo>
                <a:lnTo>
                  <a:pt x="28702" y="123444"/>
                </a:lnTo>
                <a:lnTo>
                  <a:pt x="34286" y="78410"/>
                </a:lnTo>
                <a:lnTo>
                  <a:pt x="13970" y="30988"/>
                </a:lnTo>
                <a:lnTo>
                  <a:pt x="39624" y="19939"/>
                </a:lnTo>
                <a:lnTo>
                  <a:pt x="42776" y="19939"/>
                </a:lnTo>
                <a:lnTo>
                  <a:pt x="15875" y="0"/>
                </a:lnTo>
                <a:close/>
              </a:path>
              <a:path w="243204" h="506095">
                <a:moveTo>
                  <a:pt x="42776" y="19939"/>
                </a:moveTo>
                <a:lnTo>
                  <a:pt x="39624" y="19939"/>
                </a:lnTo>
                <a:lnTo>
                  <a:pt x="60030" y="67542"/>
                </a:lnTo>
                <a:lnTo>
                  <a:pt x="102616" y="99060"/>
                </a:lnTo>
                <a:lnTo>
                  <a:pt x="111379" y="97663"/>
                </a:lnTo>
                <a:lnTo>
                  <a:pt x="115950" y="91567"/>
                </a:lnTo>
                <a:lnTo>
                  <a:pt x="120523" y="85344"/>
                </a:lnTo>
                <a:lnTo>
                  <a:pt x="119253" y="76581"/>
                </a:lnTo>
                <a:lnTo>
                  <a:pt x="42776" y="19939"/>
                </a:lnTo>
                <a:close/>
              </a:path>
              <a:path w="243204" h="506095">
                <a:moveTo>
                  <a:pt x="39624" y="19939"/>
                </a:moveTo>
                <a:lnTo>
                  <a:pt x="13970" y="30988"/>
                </a:lnTo>
                <a:lnTo>
                  <a:pt x="34286" y="78410"/>
                </a:lnTo>
                <a:lnTo>
                  <a:pt x="37687" y="50984"/>
                </a:lnTo>
                <a:lnTo>
                  <a:pt x="18415" y="36703"/>
                </a:lnTo>
                <a:lnTo>
                  <a:pt x="40640" y="27178"/>
                </a:lnTo>
                <a:lnTo>
                  <a:pt x="42727" y="27178"/>
                </a:lnTo>
                <a:lnTo>
                  <a:pt x="39624" y="19939"/>
                </a:lnTo>
                <a:close/>
              </a:path>
              <a:path w="243204" h="506095">
                <a:moveTo>
                  <a:pt x="42727" y="27178"/>
                </a:moveTo>
                <a:lnTo>
                  <a:pt x="40640" y="27178"/>
                </a:lnTo>
                <a:lnTo>
                  <a:pt x="37687" y="50984"/>
                </a:lnTo>
                <a:lnTo>
                  <a:pt x="60030" y="67542"/>
                </a:lnTo>
                <a:lnTo>
                  <a:pt x="42727" y="27178"/>
                </a:lnTo>
                <a:close/>
              </a:path>
              <a:path w="243204" h="506095">
                <a:moveTo>
                  <a:pt x="40640" y="27178"/>
                </a:moveTo>
                <a:lnTo>
                  <a:pt x="18415" y="36703"/>
                </a:lnTo>
                <a:lnTo>
                  <a:pt x="37687" y="50984"/>
                </a:lnTo>
                <a:lnTo>
                  <a:pt x="40640" y="271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7770" y="4931409"/>
            <a:ext cx="226695" cy="364490"/>
          </a:xfrm>
          <a:custGeom>
            <a:avLst/>
            <a:gdLst/>
            <a:ahLst/>
            <a:cxnLst/>
            <a:rect l="l" t="t" r="r" b="b"/>
            <a:pathLst>
              <a:path w="226695" h="364489">
                <a:moveTo>
                  <a:pt x="28476" y="47462"/>
                </a:moveTo>
                <a:lnTo>
                  <a:pt x="28801" y="75070"/>
                </a:lnTo>
                <a:lnTo>
                  <a:pt x="202310" y="364362"/>
                </a:lnTo>
                <a:lnTo>
                  <a:pt x="226313" y="350011"/>
                </a:lnTo>
                <a:lnTo>
                  <a:pt x="52731" y="60781"/>
                </a:lnTo>
                <a:lnTo>
                  <a:pt x="28476" y="47462"/>
                </a:lnTo>
                <a:close/>
              </a:path>
              <a:path w="226695" h="364489">
                <a:moveTo>
                  <a:pt x="0" y="0"/>
                </a:moveTo>
                <a:lnTo>
                  <a:pt x="1392" y="120522"/>
                </a:lnTo>
                <a:lnTo>
                  <a:pt x="1524" y="128650"/>
                </a:lnTo>
                <a:lnTo>
                  <a:pt x="7874" y="134873"/>
                </a:lnTo>
                <a:lnTo>
                  <a:pt x="23367" y="134619"/>
                </a:lnTo>
                <a:lnTo>
                  <a:pt x="29463" y="128269"/>
                </a:lnTo>
                <a:lnTo>
                  <a:pt x="29337" y="120522"/>
                </a:lnTo>
                <a:lnTo>
                  <a:pt x="28801" y="75070"/>
                </a:lnTo>
                <a:lnTo>
                  <a:pt x="2285" y="30860"/>
                </a:lnTo>
                <a:lnTo>
                  <a:pt x="26162" y="16509"/>
                </a:lnTo>
                <a:lnTo>
                  <a:pt x="30100" y="16509"/>
                </a:lnTo>
                <a:lnTo>
                  <a:pt x="0" y="0"/>
                </a:lnTo>
                <a:close/>
              </a:path>
              <a:path w="226695" h="364489">
                <a:moveTo>
                  <a:pt x="30100" y="16509"/>
                </a:moveTo>
                <a:lnTo>
                  <a:pt x="26162" y="16509"/>
                </a:lnTo>
                <a:lnTo>
                  <a:pt x="52731" y="60781"/>
                </a:lnTo>
                <a:lnTo>
                  <a:pt x="99313" y="86359"/>
                </a:lnTo>
                <a:lnTo>
                  <a:pt x="107822" y="83946"/>
                </a:lnTo>
                <a:lnTo>
                  <a:pt x="111505" y="77215"/>
                </a:lnTo>
                <a:lnTo>
                  <a:pt x="115188" y="70357"/>
                </a:lnTo>
                <a:lnTo>
                  <a:pt x="112775" y="61848"/>
                </a:lnTo>
                <a:lnTo>
                  <a:pt x="30100" y="16509"/>
                </a:lnTo>
                <a:close/>
              </a:path>
              <a:path w="226695" h="364489">
                <a:moveTo>
                  <a:pt x="26162" y="16509"/>
                </a:moveTo>
                <a:lnTo>
                  <a:pt x="2285" y="30860"/>
                </a:lnTo>
                <a:lnTo>
                  <a:pt x="28801" y="75070"/>
                </a:lnTo>
                <a:lnTo>
                  <a:pt x="28476" y="47462"/>
                </a:lnTo>
                <a:lnTo>
                  <a:pt x="7492" y="35940"/>
                </a:lnTo>
                <a:lnTo>
                  <a:pt x="28193" y="23494"/>
                </a:lnTo>
                <a:lnTo>
                  <a:pt x="30354" y="23494"/>
                </a:lnTo>
                <a:lnTo>
                  <a:pt x="26162" y="16509"/>
                </a:lnTo>
                <a:close/>
              </a:path>
              <a:path w="226695" h="364489">
                <a:moveTo>
                  <a:pt x="30354" y="23494"/>
                </a:moveTo>
                <a:lnTo>
                  <a:pt x="28193" y="23494"/>
                </a:lnTo>
                <a:lnTo>
                  <a:pt x="28476" y="47462"/>
                </a:lnTo>
                <a:lnTo>
                  <a:pt x="52731" y="60781"/>
                </a:lnTo>
                <a:lnTo>
                  <a:pt x="30354" y="23494"/>
                </a:lnTo>
                <a:close/>
              </a:path>
              <a:path w="226695" h="364489">
                <a:moveTo>
                  <a:pt x="28193" y="23494"/>
                </a:moveTo>
                <a:lnTo>
                  <a:pt x="7492" y="35940"/>
                </a:lnTo>
                <a:lnTo>
                  <a:pt x="28476" y="47462"/>
                </a:lnTo>
                <a:lnTo>
                  <a:pt x="28193" y="23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74790" y="4931409"/>
            <a:ext cx="225425" cy="294640"/>
          </a:xfrm>
          <a:custGeom>
            <a:avLst/>
            <a:gdLst/>
            <a:ahLst/>
            <a:cxnLst/>
            <a:rect l="l" t="t" r="r" b="b"/>
            <a:pathLst>
              <a:path w="225425" h="294639">
                <a:moveTo>
                  <a:pt x="33239" y="44359"/>
                </a:moveTo>
                <a:lnTo>
                  <a:pt x="36416" y="71754"/>
                </a:lnTo>
                <a:lnTo>
                  <a:pt x="203200" y="294131"/>
                </a:lnTo>
                <a:lnTo>
                  <a:pt x="225425" y="277367"/>
                </a:lnTo>
                <a:lnTo>
                  <a:pt x="58892" y="55182"/>
                </a:lnTo>
                <a:lnTo>
                  <a:pt x="33239" y="44359"/>
                </a:lnTo>
                <a:close/>
              </a:path>
              <a:path w="225425" h="294639">
                <a:moveTo>
                  <a:pt x="0" y="0"/>
                </a:moveTo>
                <a:lnTo>
                  <a:pt x="14731" y="127762"/>
                </a:lnTo>
                <a:lnTo>
                  <a:pt x="21716" y="133222"/>
                </a:lnTo>
                <a:lnTo>
                  <a:pt x="29336" y="132460"/>
                </a:lnTo>
                <a:lnTo>
                  <a:pt x="37083" y="131571"/>
                </a:lnTo>
                <a:lnTo>
                  <a:pt x="42544" y="124587"/>
                </a:lnTo>
                <a:lnTo>
                  <a:pt x="36416" y="71754"/>
                </a:lnTo>
                <a:lnTo>
                  <a:pt x="5460" y="30479"/>
                </a:lnTo>
                <a:lnTo>
                  <a:pt x="27812" y="13715"/>
                </a:lnTo>
                <a:lnTo>
                  <a:pt x="32510" y="13715"/>
                </a:lnTo>
                <a:lnTo>
                  <a:pt x="0" y="0"/>
                </a:lnTo>
                <a:close/>
              </a:path>
              <a:path w="225425" h="294639">
                <a:moveTo>
                  <a:pt x="32510" y="13715"/>
                </a:moveTo>
                <a:lnTo>
                  <a:pt x="27812" y="13715"/>
                </a:lnTo>
                <a:lnTo>
                  <a:pt x="58892" y="55182"/>
                </a:lnTo>
                <a:lnTo>
                  <a:pt x="100583" y="72770"/>
                </a:lnTo>
                <a:lnTo>
                  <a:pt x="107695" y="75691"/>
                </a:lnTo>
                <a:lnTo>
                  <a:pt x="115824" y="72389"/>
                </a:lnTo>
                <a:lnTo>
                  <a:pt x="121919" y="58165"/>
                </a:lnTo>
                <a:lnTo>
                  <a:pt x="118490" y="49910"/>
                </a:lnTo>
                <a:lnTo>
                  <a:pt x="111378" y="46989"/>
                </a:lnTo>
                <a:lnTo>
                  <a:pt x="32510" y="13715"/>
                </a:lnTo>
                <a:close/>
              </a:path>
              <a:path w="225425" h="294639">
                <a:moveTo>
                  <a:pt x="27812" y="13715"/>
                </a:moveTo>
                <a:lnTo>
                  <a:pt x="5460" y="30479"/>
                </a:lnTo>
                <a:lnTo>
                  <a:pt x="36416" y="71754"/>
                </a:lnTo>
                <a:lnTo>
                  <a:pt x="33239" y="44359"/>
                </a:lnTo>
                <a:lnTo>
                  <a:pt x="11175" y="35051"/>
                </a:lnTo>
                <a:lnTo>
                  <a:pt x="30479" y="20573"/>
                </a:lnTo>
                <a:lnTo>
                  <a:pt x="32953" y="20573"/>
                </a:lnTo>
                <a:lnTo>
                  <a:pt x="27812" y="13715"/>
                </a:lnTo>
                <a:close/>
              </a:path>
              <a:path w="225425" h="294639">
                <a:moveTo>
                  <a:pt x="32953" y="20573"/>
                </a:moveTo>
                <a:lnTo>
                  <a:pt x="30479" y="20573"/>
                </a:lnTo>
                <a:lnTo>
                  <a:pt x="33239" y="44359"/>
                </a:lnTo>
                <a:lnTo>
                  <a:pt x="58892" y="55182"/>
                </a:lnTo>
                <a:lnTo>
                  <a:pt x="32953" y="20573"/>
                </a:lnTo>
                <a:close/>
              </a:path>
              <a:path w="225425" h="294639">
                <a:moveTo>
                  <a:pt x="30479" y="20573"/>
                </a:moveTo>
                <a:lnTo>
                  <a:pt x="11175" y="35051"/>
                </a:lnTo>
                <a:lnTo>
                  <a:pt x="33239" y="44359"/>
                </a:lnTo>
                <a:lnTo>
                  <a:pt x="30479" y="20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75093" y="5002529"/>
            <a:ext cx="123825" cy="219075"/>
          </a:xfrm>
          <a:custGeom>
            <a:avLst/>
            <a:gdLst/>
            <a:ahLst/>
            <a:cxnLst/>
            <a:rect l="l" t="t" r="r" b="b"/>
            <a:pathLst>
              <a:path w="123825" h="219075">
                <a:moveTo>
                  <a:pt x="43961" y="52586"/>
                </a:moveTo>
                <a:lnTo>
                  <a:pt x="38287" y="79621"/>
                </a:lnTo>
                <a:lnTo>
                  <a:pt x="84581" y="218694"/>
                </a:lnTo>
                <a:lnTo>
                  <a:pt x="111125" y="209931"/>
                </a:lnTo>
                <a:lnTo>
                  <a:pt x="64738" y="70865"/>
                </a:lnTo>
                <a:lnTo>
                  <a:pt x="43961" y="52586"/>
                </a:lnTo>
                <a:close/>
              </a:path>
              <a:path w="123825" h="219075">
                <a:moveTo>
                  <a:pt x="26415" y="0"/>
                </a:moveTo>
                <a:lnTo>
                  <a:pt x="1650" y="118364"/>
                </a:lnTo>
                <a:lnTo>
                  <a:pt x="0" y="125857"/>
                </a:lnTo>
                <a:lnTo>
                  <a:pt x="4825" y="133350"/>
                </a:lnTo>
                <a:lnTo>
                  <a:pt x="12446" y="134874"/>
                </a:lnTo>
                <a:lnTo>
                  <a:pt x="19938" y="136525"/>
                </a:lnTo>
                <a:lnTo>
                  <a:pt x="27431" y="131572"/>
                </a:lnTo>
                <a:lnTo>
                  <a:pt x="28955" y="124079"/>
                </a:lnTo>
                <a:lnTo>
                  <a:pt x="38287" y="79621"/>
                </a:lnTo>
                <a:lnTo>
                  <a:pt x="21971" y="30607"/>
                </a:lnTo>
                <a:lnTo>
                  <a:pt x="48386" y="21844"/>
                </a:lnTo>
                <a:lnTo>
                  <a:pt x="51286" y="21844"/>
                </a:lnTo>
                <a:lnTo>
                  <a:pt x="26415" y="0"/>
                </a:lnTo>
                <a:close/>
              </a:path>
              <a:path w="123825" h="219075">
                <a:moveTo>
                  <a:pt x="51286" y="21844"/>
                </a:moveTo>
                <a:lnTo>
                  <a:pt x="48386" y="21844"/>
                </a:lnTo>
                <a:lnTo>
                  <a:pt x="64738" y="70865"/>
                </a:lnTo>
                <a:lnTo>
                  <a:pt x="98805" y="100838"/>
                </a:lnTo>
                <a:lnTo>
                  <a:pt x="104648" y="105918"/>
                </a:lnTo>
                <a:lnTo>
                  <a:pt x="113410" y="105283"/>
                </a:lnTo>
                <a:lnTo>
                  <a:pt x="123698" y="93726"/>
                </a:lnTo>
                <a:lnTo>
                  <a:pt x="123062" y="84836"/>
                </a:lnTo>
                <a:lnTo>
                  <a:pt x="51286" y="21844"/>
                </a:lnTo>
                <a:close/>
              </a:path>
              <a:path w="123825" h="219075">
                <a:moveTo>
                  <a:pt x="48386" y="21844"/>
                </a:moveTo>
                <a:lnTo>
                  <a:pt x="21971" y="30607"/>
                </a:lnTo>
                <a:lnTo>
                  <a:pt x="38287" y="79621"/>
                </a:lnTo>
                <a:lnTo>
                  <a:pt x="43961" y="52586"/>
                </a:lnTo>
                <a:lnTo>
                  <a:pt x="25907" y="36703"/>
                </a:lnTo>
                <a:lnTo>
                  <a:pt x="48895" y="29083"/>
                </a:lnTo>
                <a:lnTo>
                  <a:pt x="50801" y="29083"/>
                </a:lnTo>
                <a:lnTo>
                  <a:pt x="48386" y="21844"/>
                </a:lnTo>
                <a:close/>
              </a:path>
              <a:path w="123825" h="219075">
                <a:moveTo>
                  <a:pt x="50801" y="29083"/>
                </a:moveTo>
                <a:lnTo>
                  <a:pt x="48895" y="29083"/>
                </a:lnTo>
                <a:lnTo>
                  <a:pt x="43961" y="52586"/>
                </a:lnTo>
                <a:lnTo>
                  <a:pt x="64738" y="70865"/>
                </a:lnTo>
                <a:lnTo>
                  <a:pt x="50801" y="29083"/>
                </a:lnTo>
                <a:close/>
              </a:path>
              <a:path w="123825" h="219075">
                <a:moveTo>
                  <a:pt x="48895" y="29083"/>
                </a:moveTo>
                <a:lnTo>
                  <a:pt x="25907" y="36703"/>
                </a:lnTo>
                <a:lnTo>
                  <a:pt x="43961" y="52586"/>
                </a:lnTo>
                <a:lnTo>
                  <a:pt x="48895" y="29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74409" y="5216715"/>
            <a:ext cx="1927860" cy="0"/>
          </a:xfrm>
          <a:custGeom>
            <a:avLst/>
            <a:gdLst/>
            <a:ahLst/>
            <a:cxnLst/>
            <a:rect l="l" t="t" r="r" b="b"/>
            <a:pathLst>
              <a:path w="1927859">
                <a:moveTo>
                  <a:pt x="0" y="0"/>
                </a:moveTo>
                <a:lnTo>
                  <a:pt x="192786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02269" y="4931409"/>
            <a:ext cx="358140" cy="426720"/>
          </a:xfrm>
          <a:custGeom>
            <a:avLst/>
            <a:gdLst/>
            <a:ahLst/>
            <a:cxnLst/>
            <a:rect l="l" t="t" r="r" b="b"/>
            <a:pathLst>
              <a:path w="358140" h="426720">
                <a:moveTo>
                  <a:pt x="0" y="426719"/>
                </a:moveTo>
                <a:lnTo>
                  <a:pt x="358140" y="426719"/>
                </a:lnTo>
                <a:lnTo>
                  <a:pt x="358140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2269" y="4931409"/>
            <a:ext cx="358140" cy="426720"/>
          </a:xfrm>
          <a:custGeom>
            <a:avLst/>
            <a:gdLst/>
            <a:ahLst/>
            <a:cxnLst/>
            <a:rect l="l" t="t" r="r" b="b"/>
            <a:pathLst>
              <a:path w="358140" h="426720">
                <a:moveTo>
                  <a:pt x="0" y="426719"/>
                </a:moveTo>
                <a:lnTo>
                  <a:pt x="358140" y="426719"/>
                </a:lnTo>
                <a:lnTo>
                  <a:pt x="358140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76310" y="4945886"/>
            <a:ext cx="2120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7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73650" y="3724909"/>
            <a:ext cx="786130" cy="130175"/>
          </a:xfrm>
          <a:custGeom>
            <a:avLst/>
            <a:gdLst/>
            <a:ahLst/>
            <a:cxnLst/>
            <a:rect l="l" t="t" r="r" b="b"/>
            <a:pathLst>
              <a:path w="786129" h="130175">
                <a:moveTo>
                  <a:pt x="706508" y="78890"/>
                </a:moveTo>
                <a:lnTo>
                  <a:pt x="667258" y="101726"/>
                </a:lnTo>
                <a:lnTo>
                  <a:pt x="660526" y="105537"/>
                </a:lnTo>
                <a:lnTo>
                  <a:pt x="658240" y="114045"/>
                </a:lnTo>
                <a:lnTo>
                  <a:pt x="662177" y="120776"/>
                </a:lnTo>
                <a:lnTo>
                  <a:pt x="665988" y="127381"/>
                </a:lnTo>
                <a:lnTo>
                  <a:pt x="674624" y="129666"/>
                </a:lnTo>
                <a:lnTo>
                  <a:pt x="761844" y="78993"/>
                </a:lnTo>
                <a:lnTo>
                  <a:pt x="706508" y="78890"/>
                </a:lnTo>
                <a:close/>
              </a:path>
              <a:path w="786129" h="130175">
                <a:moveTo>
                  <a:pt x="730409" y="64984"/>
                </a:moveTo>
                <a:lnTo>
                  <a:pt x="706508" y="78890"/>
                </a:lnTo>
                <a:lnTo>
                  <a:pt x="758189" y="78993"/>
                </a:lnTo>
                <a:lnTo>
                  <a:pt x="758189" y="77088"/>
                </a:lnTo>
                <a:lnTo>
                  <a:pt x="751077" y="77088"/>
                </a:lnTo>
                <a:lnTo>
                  <a:pt x="730409" y="64984"/>
                </a:lnTo>
                <a:close/>
              </a:path>
              <a:path w="786129" h="130175">
                <a:moveTo>
                  <a:pt x="674877" y="0"/>
                </a:moveTo>
                <a:lnTo>
                  <a:pt x="666241" y="2285"/>
                </a:lnTo>
                <a:lnTo>
                  <a:pt x="662432" y="8889"/>
                </a:lnTo>
                <a:lnTo>
                  <a:pt x="658495" y="15620"/>
                </a:lnTo>
                <a:lnTo>
                  <a:pt x="660653" y="24129"/>
                </a:lnTo>
                <a:lnTo>
                  <a:pt x="706447" y="50949"/>
                </a:lnTo>
                <a:lnTo>
                  <a:pt x="758189" y="51053"/>
                </a:lnTo>
                <a:lnTo>
                  <a:pt x="758189" y="78993"/>
                </a:lnTo>
                <a:lnTo>
                  <a:pt x="761844" y="78993"/>
                </a:lnTo>
                <a:lnTo>
                  <a:pt x="785876" y="65023"/>
                </a:lnTo>
                <a:lnTo>
                  <a:pt x="681482" y="3937"/>
                </a:lnTo>
                <a:lnTo>
                  <a:pt x="674877" y="0"/>
                </a:lnTo>
                <a:close/>
              </a:path>
              <a:path w="786129" h="130175">
                <a:moveTo>
                  <a:pt x="0" y="49529"/>
                </a:moveTo>
                <a:lnTo>
                  <a:pt x="0" y="77469"/>
                </a:lnTo>
                <a:lnTo>
                  <a:pt x="706508" y="78890"/>
                </a:lnTo>
                <a:lnTo>
                  <a:pt x="730409" y="64984"/>
                </a:lnTo>
                <a:lnTo>
                  <a:pt x="706447" y="50949"/>
                </a:lnTo>
                <a:lnTo>
                  <a:pt x="0" y="49529"/>
                </a:lnTo>
                <a:close/>
              </a:path>
              <a:path w="786129" h="130175">
                <a:moveTo>
                  <a:pt x="751077" y="52958"/>
                </a:moveTo>
                <a:lnTo>
                  <a:pt x="730409" y="64984"/>
                </a:lnTo>
                <a:lnTo>
                  <a:pt x="751077" y="77088"/>
                </a:lnTo>
                <a:lnTo>
                  <a:pt x="751077" y="52958"/>
                </a:lnTo>
                <a:close/>
              </a:path>
              <a:path w="786129" h="130175">
                <a:moveTo>
                  <a:pt x="758189" y="52958"/>
                </a:moveTo>
                <a:lnTo>
                  <a:pt x="751077" y="52958"/>
                </a:lnTo>
                <a:lnTo>
                  <a:pt x="751077" y="77088"/>
                </a:lnTo>
                <a:lnTo>
                  <a:pt x="758189" y="77088"/>
                </a:lnTo>
                <a:lnTo>
                  <a:pt x="758189" y="52958"/>
                </a:lnTo>
                <a:close/>
              </a:path>
              <a:path w="786129" h="130175">
                <a:moveTo>
                  <a:pt x="706447" y="50949"/>
                </a:moveTo>
                <a:lnTo>
                  <a:pt x="730409" y="64984"/>
                </a:lnTo>
                <a:lnTo>
                  <a:pt x="751077" y="52958"/>
                </a:lnTo>
                <a:lnTo>
                  <a:pt x="758189" y="52958"/>
                </a:lnTo>
                <a:lnTo>
                  <a:pt x="758189" y="51053"/>
                </a:lnTo>
                <a:lnTo>
                  <a:pt x="706447" y="50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88403" y="3723766"/>
            <a:ext cx="786130" cy="130175"/>
          </a:xfrm>
          <a:custGeom>
            <a:avLst/>
            <a:gdLst/>
            <a:ahLst/>
            <a:cxnLst/>
            <a:rect l="l" t="t" r="r" b="b"/>
            <a:pathLst>
              <a:path w="786129" h="130175">
                <a:moveTo>
                  <a:pt x="111378" y="0"/>
                </a:moveTo>
                <a:lnTo>
                  <a:pt x="0" y="64642"/>
                </a:lnTo>
                <a:lnTo>
                  <a:pt x="104394" y="125856"/>
                </a:lnTo>
                <a:lnTo>
                  <a:pt x="111125" y="129666"/>
                </a:lnTo>
                <a:lnTo>
                  <a:pt x="119633" y="127507"/>
                </a:lnTo>
                <a:lnTo>
                  <a:pt x="123571" y="120776"/>
                </a:lnTo>
                <a:lnTo>
                  <a:pt x="127507" y="114172"/>
                </a:lnTo>
                <a:lnTo>
                  <a:pt x="125222" y="105663"/>
                </a:lnTo>
                <a:lnTo>
                  <a:pt x="118618" y="101726"/>
                </a:lnTo>
                <a:lnTo>
                  <a:pt x="79288" y="78725"/>
                </a:lnTo>
                <a:lnTo>
                  <a:pt x="27813" y="78612"/>
                </a:lnTo>
                <a:lnTo>
                  <a:pt x="27813" y="50672"/>
                </a:lnTo>
                <a:lnTo>
                  <a:pt x="79832" y="50672"/>
                </a:lnTo>
                <a:lnTo>
                  <a:pt x="118745" y="28066"/>
                </a:lnTo>
                <a:lnTo>
                  <a:pt x="125349" y="24129"/>
                </a:lnTo>
                <a:lnTo>
                  <a:pt x="127635" y="15620"/>
                </a:lnTo>
                <a:lnTo>
                  <a:pt x="123825" y="9016"/>
                </a:lnTo>
                <a:lnTo>
                  <a:pt x="119888" y="2285"/>
                </a:lnTo>
                <a:lnTo>
                  <a:pt x="111378" y="0"/>
                </a:lnTo>
                <a:close/>
              </a:path>
              <a:path w="786129" h="130175">
                <a:moveTo>
                  <a:pt x="79637" y="50785"/>
                </a:moveTo>
                <a:lnTo>
                  <a:pt x="55496" y="64810"/>
                </a:lnTo>
                <a:lnTo>
                  <a:pt x="79288" y="78725"/>
                </a:lnTo>
                <a:lnTo>
                  <a:pt x="785876" y="80263"/>
                </a:lnTo>
                <a:lnTo>
                  <a:pt x="786002" y="52323"/>
                </a:lnTo>
                <a:lnTo>
                  <a:pt x="79637" y="50785"/>
                </a:lnTo>
                <a:close/>
              </a:path>
              <a:path w="786129" h="130175">
                <a:moveTo>
                  <a:pt x="27813" y="50672"/>
                </a:moveTo>
                <a:lnTo>
                  <a:pt x="27813" y="78612"/>
                </a:lnTo>
                <a:lnTo>
                  <a:pt x="79288" y="78725"/>
                </a:lnTo>
                <a:lnTo>
                  <a:pt x="76056" y="76834"/>
                </a:lnTo>
                <a:lnTo>
                  <a:pt x="34798" y="76834"/>
                </a:lnTo>
                <a:lnTo>
                  <a:pt x="34798" y="52704"/>
                </a:lnTo>
                <a:lnTo>
                  <a:pt x="76334" y="52704"/>
                </a:lnTo>
                <a:lnTo>
                  <a:pt x="79637" y="50785"/>
                </a:lnTo>
                <a:lnTo>
                  <a:pt x="27813" y="50672"/>
                </a:lnTo>
                <a:close/>
              </a:path>
              <a:path w="786129" h="130175">
                <a:moveTo>
                  <a:pt x="34798" y="52704"/>
                </a:moveTo>
                <a:lnTo>
                  <a:pt x="34798" y="76834"/>
                </a:lnTo>
                <a:lnTo>
                  <a:pt x="55496" y="64810"/>
                </a:lnTo>
                <a:lnTo>
                  <a:pt x="34798" y="52704"/>
                </a:lnTo>
                <a:close/>
              </a:path>
              <a:path w="786129" h="130175">
                <a:moveTo>
                  <a:pt x="55496" y="64810"/>
                </a:moveTo>
                <a:lnTo>
                  <a:pt x="34798" y="76834"/>
                </a:lnTo>
                <a:lnTo>
                  <a:pt x="76056" y="76834"/>
                </a:lnTo>
                <a:lnTo>
                  <a:pt x="55496" y="64810"/>
                </a:lnTo>
                <a:close/>
              </a:path>
              <a:path w="786129" h="130175">
                <a:moveTo>
                  <a:pt x="76334" y="52704"/>
                </a:moveTo>
                <a:lnTo>
                  <a:pt x="34798" y="52704"/>
                </a:lnTo>
                <a:lnTo>
                  <a:pt x="55496" y="64810"/>
                </a:lnTo>
                <a:lnTo>
                  <a:pt x="76334" y="52704"/>
                </a:lnTo>
                <a:close/>
              </a:path>
              <a:path w="786129" h="130175">
                <a:moveTo>
                  <a:pt x="79832" y="50672"/>
                </a:moveTo>
                <a:lnTo>
                  <a:pt x="27813" y="50672"/>
                </a:lnTo>
                <a:lnTo>
                  <a:pt x="79637" y="50785"/>
                </a:lnTo>
                <a:lnTo>
                  <a:pt x="79832" y="50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15509" y="3572509"/>
            <a:ext cx="358140" cy="358140"/>
          </a:xfrm>
          <a:custGeom>
            <a:avLst/>
            <a:gdLst/>
            <a:ahLst/>
            <a:cxnLst/>
            <a:rect l="l" t="t" r="r" b="b"/>
            <a:pathLst>
              <a:path w="358139" h="358139">
                <a:moveTo>
                  <a:pt x="0" y="358139"/>
                </a:moveTo>
                <a:lnTo>
                  <a:pt x="358139" y="358139"/>
                </a:lnTo>
                <a:lnTo>
                  <a:pt x="358139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15509" y="3572509"/>
            <a:ext cx="358140" cy="358140"/>
          </a:xfrm>
          <a:custGeom>
            <a:avLst/>
            <a:gdLst/>
            <a:ahLst/>
            <a:cxnLst/>
            <a:rect l="l" t="t" r="r" b="b"/>
            <a:pathLst>
              <a:path w="358139" h="358139">
                <a:moveTo>
                  <a:pt x="0" y="358139"/>
                </a:moveTo>
                <a:lnTo>
                  <a:pt x="358139" y="358139"/>
                </a:lnTo>
                <a:lnTo>
                  <a:pt x="358139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89170" y="3552315"/>
            <a:ext cx="2120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2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002269" y="3643629"/>
            <a:ext cx="429259" cy="358140"/>
          </a:xfrm>
          <a:custGeom>
            <a:avLst/>
            <a:gdLst/>
            <a:ahLst/>
            <a:cxnLst/>
            <a:rect l="l" t="t" r="r" b="b"/>
            <a:pathLst>
              <a:path w="429259" h="358139">
                <a:moveTo>
                  <a:pt x="0" y="358140"/>
                </a:moveTo>
                <a:lnTo>
                  <a:pt x="429259" y="358140"/>
                </a:lnTo>
                <a:lnTo>
                  <a:pt x="429259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02269" y="3643629"/>
            <a:ext cx="429259" cy="358140"/>
          </a:xfrm>
          <a:custGeom>
            <a:avLst/>
            <a:gdLst/>
            <a:ahLst/>
            <a:cxnLst/>
            <a:rect l="l" t="t" r="r" b="b"/>
            <a:pathLst>
              <a:path w="429259" h="358139">
                <a:moveTo>
                  <a:pt x="0" y="358140"/>
                </a:moveTo>
                <a:lnTo>
                  <a:pt x="429259" y="358140"/>
                </a:lnTo>
                <a:lnTo>
                  <a:pt x="429259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10601" y="3623816"/>
            <a:ext cx="2120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6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31409" y="3059133"/>
            <a:ext cx="1929130" cy="171450"/>
          </a:xfrm>
          <a:custGeom>
            <a:avLst/>
            <a:gdLst/>
            <a:ahLst/>
            <a:cxnLst/>
            <a:rect l="l" t="t" r="r" b="b"/>
            <a:pathLst>
              <a:path w="1929129" h="171450">
                <a:moveTo>
                  <a:pt x="1777780" y="0"/>
                </a:moveTo>
                <a:lnTo>
                  <a:pt x="1767347" y="3514"/>
                </a:lnTo>
                <a:lnTo>
                  <a:pt x="1758332" y="14646"/>
                </a:lnTo>
                <a:lnTo>
                  <a:pt x="1759340" y="26326"/>
                </a:lnTo>
                <a:lnTo>
                  <a:pt x="1767205" y="35348"/>
                </a:lnTo>
                <a:lnTo>
                  <a:pt x="1820563" y="66533"/>
                </a:lnTo>
                <a:lnTo>
                  <a:pt x="1891157" y="66590"/>
                </a:lnTo>
                <a:lnTo>
                  <a:pt x="1891030" y="104690"/>
                </a:lnTo>
                <a:lnTo>
                  <a:pt x="1823080" y="104690"/>
                </a:lnTo>
                <a:lnTo>
                  <a:pt x="1760536" y="142621"/>
                </a:lnTo>
                <a:lnTo>
                  <a:pt x="1758758" y="153269"/>
                </a:lnTo>
                <a:lnTo>
                  <a:pt x="1763969" y="166390"/>
                </a:lnTo>
                <a:lnTo>
                  <a:pt x="1774631" y="171207"/>
                </a:lnTo>
                <a:lnTo>
                  <a:pt x="1786382" y="168698"/>
                </a:lnTo>
                <a:lnTo>
                  <a:pt x="1896193" y="104690"/>
                </a:lnTo>
                <a:lnTo>
                  <a:pt x="1891030" y="104690"/>
                </a:lnTo>
                <a:lnTo>
                  <a:pt x="1896287" y="104635"/>
                </a:lnTo>
                <a:lnTo>
                  <a:pt x="1928875" y="85640"/>
                </a:lnTo>
                <a:lnTo>
                  <a:pt x="1786509" y="2455"/>
                </a:lnTo>
                <a:lnTo>
                  <a:pt x="1777780" y="0"/>
                </a:lnTo>
                <a:close/>
              </a:path>
              <a:path w="1929129" h="171450">
                <a:moveTo>
                  <a:pt x="1853885" y="86007"/>
                </a:moveTo>
                <a:lnTo>
                  <a:pt x="1823170" y="104635"/>
                </a:lnTo>
                <a:lnTo>
                  <a:pt x="1891030" y="104690"/>
                </a:lnTo>
                <a:lnTo>
                  <a:pt x="1891038" y="102150"/>
                </a:lnTo>
                <a:lnTo>
                  <a:pt x="1881505" y="102150"/>
                </a:lnTo>
                <a:lnTo>
                  <a:pt x="1853885" y="86007"/>
                </a:lnTo>
                <a:close/>
              </a:path>
              <a:path w="1929129" h="171450">
                <a:moveTo>
                  <a:pt x="0" y="65066"/>
                </a:moveTo>
                <a:lnTo>
                  <a:pt x="0" y="103166"/>
                </a:lnTo>
                <a:lnTo>
                  <a:pt x="1823170" y="104635"/>
                </a:lnTo>
                <a:lnTo>
                  <a:pt x="1853885" y="86007"/>
                </a:lnTo>
                <a:lnTo>
                  <a:pt x="1820563" y="66533"/>
                </a:lnTo>
                <a:lnTo>
                  <a:pt x="0" y="65066"/>
                </a:lnTo>
                <a:close/>
              </a:path>
              <a:path w="1929129" h="171450">
                <a:moveTo>
                  <a:pt x="1881505" y="69257"/>
                </a:moveTo>
                <a:lnTo>
                  <a:pt x="1853885" y="86007"/>
                </a:lnTo>
                <a:lnTo>
                  <a:pt x="1881505" y="102150"/>
                </a:lnTo>
                <a:lnTo>
                  <a:pt x="1881505" y="69257"/>
                </a:lnTo>
                <a:close/>
              </a:path>
              <a:path w="1929129" h="171450">
                <a:moveTo>
                  <a:pt x="1891148" y="69257"/>
                </a:moveTo>
                <a:lnTo>
                  <a:pt x="1881505" y="69257"/>
                </a:lnTo>
                <a:lnTo>
                  <a:pt x="1881505" y="102150"/>
                </a:lnTo>
                <a:lnTo>
                  <a:pt x="1891038" y="102150"/>
                </a:lnTo>
                <a:lnTo>
                  <a:pt x="1891148" y="69257"/>
                </a:lnTo>
                <a:close/>
              </a:path>
              <a:path w="1929129" h="171450">
                <a:moveTo>
                  <a:pt x="1820563" y="66533"/>
                </a:moveTo>
                <a:lnTo>
                  <a:pt x="1853885" y="86007"/>
                </a:lnTo>
                <a:lnTo>
                  <a:pt x="1881505" y="69257"/>
                </a:lnTo>
                <a:lnTo>
                  <a:pt x="1891148" y="69257"/>
                </a:lnTo>
                <a:lnTo>
                  <a:pt x="1891157" y="66590"/>
                </a:lnTo>
                <a:lnTo>
                  <a:pt x="1820563" y="665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3270" y="2929889"/>
            <a:ext cx="429259" cy="358140"/>
          </a:xfrm>
          <a:custGeom>
            <a:avLst/>
            <a:gdLst/>
            <a:ahLst/>
            <a:cxnLst/>
            <a:rect l="l" t="t" r="r" b="b"/>
            <a:pathLst>
              <a:path w="429260" h="358139">
                <a:moveTo>
                  <a:pt x="0" y="358139"/>
                </a:moveTo>
                <a:lnTo>
                  <a:pt x="429260" y="358139"/>
                </a:lnTo>
                <a:lnTo>
                  <a:pt x="429260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3270" y="2929889"/>
            <a:ext cx="429259" cy="358140"/>
          </a:xfrm>
          <a:custGeom>
            <a:avLst/>
            <a:gdLst/>
            <a:ahLst/>
            <a:cxnLst/>
            <a:rect l="l" t="t" r="r" b="b"/>
            <a:pathLst>
              <a:path w="429260" h="358139">
                <a:moveTo>
                  <a:pt x="0" y="358139"/>
                </a:moveTo>
                <a:lnTo>
                  <a:pt x="429260" y="358139"/>
                </a:lnTo>
                <a:lnTo>
                  <a:pt x="429260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80584" y="2909187"/>
            <a:ext cx="2120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1</a:t>
            </a:r>
            <a:endParaRPr sz="3200">
              <a:latin typeface="Perpetua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4490" y="1166115"/>
            <a:ext cx="3236595" cy="463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b="1" u="heavy" spc="5" dirty="0">
                <a:latin typeface="Perpetua"/>
                <a:cs typeface="Perpetua"/>
              </a:rPr>
              <a:t>2</a:t>
            </a:r>
            <a:r>
              <a:rPr sz="2600" b="1" u="heavy" spc="-10" dirty="0">
                <a:latin typeface="Perpetua"/>
                <a:cs typeface="Perpetua"/>
              </a:rPr>
              <a:t>-</a:t>
            </a:r>
            <a:r>
              <a:rPr sz="2600" b="1" u="heavy" spc="-15" dirty="0">
                <a:latin typeface="Perpetua"/>
                <a:cs typeface="Perpetua"/>
              </a:rPr>
              <a:t>La</a:t>
            </a:r>
            <a:r>
              <a:rPr sz="2600" b="1" u="heavy" spc="-5" dirty="0">
                <a:latin typeface="Perpetua"/>
                <a:cs typeface="Perpetua"/>
              </a:rPr>
              <a:t> </a:t>
            </a:r>
            <a:r>
              <a:rPr sz="2600" b="1" u="heavy" spc="-25" dirty="0">
                <a:latin typeface="Perpetua"/>
                <a:cs typeface="Perpetua"/>
              </a:rPr>
              <a:t>p</a:t>
            </a:r>
            <a:r>
              <a:rPr sz="2600" b="1" u="heavy" spc="-5" dirty="0">
                <a:latin typeface="Perpetua"/>
                <a:cs typeface="Perpetua"/>
              </a:rPr>
              <a:t>eti</a:t>
            </a:r>
            <a:r>
              <a:rPr sz="2600" b="1" u="heavy" spc="10" dirty="0">
                <a:latin typeface="Perpetua"/>
                <a:cs typeface="Perpetua"/>
              </a:rPr>
              <a:t>t</a:t>
            </a:r>
            <a:r>
              <a:rPr sz="2600" b="1" u="heavy" dirty="0">
                <a:latin typeface="Perpetua"/>
                <a:cs typeface="Perpetua"/>
              </a:rPr>
              <a:t>e</a:t>
            </a:r>
            <a:r>
              <a:rPr sz="2600" b="1" u="heavy" spc="10" dirty="0">
                <a:latin typeface="Perpetua"/>
                <a:cs typeface="Perpetua"/>
              </a:rPr>
              <a:t> </a:t>
            </a:r>
            <a:r>
              <a:rPr sz="2600" b="1" u="heavy" spc="-60" dirty="0">
                <a:latin typeface="Perpetua"/>
                <a:cs typeface="Perpetua"/>
              </a:rPr>
              <a:t>v</a:t>
            </a:r>
            <a:r>
              <a:rPr sz="2600" b="1" u="heavy" spc="-5" dirty="0">
                <a:latin typeface="Perpetua"/>
                <a:cs typeface="Perpetua"/>
              </a:rPr>
              <a:t>eine</a:t>
            </a:r>
            <a:endParaRPr sz="2600" dirty="0">
              <a:latin typeface="Perpetua"/>
              <a:cs typeface="Perpetua"/>
            </a:endParaRPr>
          </a:p>
          <a:p>
            <a:pPr marL="12700" indent="274320">
              <a:lnSpc>
                <a:spcPct val="100000"/>
              </a:lnSpc>
            </a:pPr>
            <a:r>
              <a:rPr sz="2600" b="1" u="heavy" spc="-15" dirty="0">
                <a:latin typeface="Perpetua"/>
                <a:cs typeface="Perpetua"/>
              </a:rPr>
              <a:t>s</a:t>
            </a:r>
            <a:r>
              <a:rPr sz="2600" b="1" u="heavy" spc="-35" dirty="0">
                <a:latin typeface="Perpetua"/>
                <a:cs typeface="Perpetua"/>
              </a:rPr>
              <a:t>a</a:t>
            </a:r>
            <a:r>
              <a:rPr sz="2600" b="1" u="heavy" spc="-10" dirty="0">
                <a:latin typeface="Perpetua"/>
                <a:cs typeface="Perpetua"/>
              </a:rPr>
              <a:t>p</a:t>
            </a:r>
            <a:r>
              <a:rPr sz="2600" b="1" u="heavy" dirty="0">
                <a:latin typeface="Perpetua"/>
                <a:cs typeface="Perpetua"/>
              </a:rPr>
              <a:t>hè</a:t>
            </a:r>
            <a:r>
              <a:rPr sz="2600" b="1" u="heavy" spc="-15" dirty="0">
                <a:latin typeface="Perpetua"/>
                <a:cs typeface="Perpetua"/>
              </a:rPr>
              <a:t>n</a:t>
            </a:r>
            <a:r>
              <a:rPr sz="2600" b="1" u="heavy" dirty="0">
                <a:latin typeface="Perpetua"/>
                <a:cs typeface="Perpetua"/>
              </a:rPr>
              <a:t>e</a:t>
            </a:r>
            <a:r>
              <a:rPr sz="2600" b="1" u="heavy" spc="5" dirty="0">
                <a:latin typeface="Perpetua"/>
                <a:cs typeface="Perpetua"/>
              </a:rPr>
              <a:t> </a:t>
            </a:r>
            <a:r>
              <a:rPr sz="2600" b="1" u="heavy" spc="-15" dirty="0">
                <a:latin typeface="Perpetua"/>
                <a:cs typeface="Perpetua"/>
              </a:rPr>
              <a:t>(</a:t>
            </a:r>
            <a:r>
              <a:rPr sz="2600" b="1" u="heavy" spc="5" dirty="0">
                <a:latin typeface="Perpetua"/>
                <a:cs typeface="Perpetua"/>
              </a:rPr>
              <a:t>6</a:t>
            </a:r>
            <a:r>
              <a:rPr sz="2600" b="1" u="heavy" spc="-15" dirty="0">
                <a:latin typeface="Perpetua"/>
                <a:cs typeface="Perpetua"/>
              </a:rPr>
              <a:t>)</a:t>
            </a:r>
            <a:r>
              <a:rPr sz="2600" b="1" u="heavy" dirty="0">
                <a:latin typeface="Perpetua"/>
                <a:cs typeface="Perpetua"/>
              </a:rPr>
              <a:t>:</a:t>
            </a:r>
            <a:endParaRPr sz="2600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u="heavy" spc="5" dirty="0">
                <a:latin typeface="Perpetua"/>
                <a:cs typeface="Perpetua"/>
              </a:rPr>
              <a:t>O</a:t>
            </a:r>
            <a:r>
              <a:rPr sz="2600" b="1" u="heavy" spc="45" dirty="0">
                <a:latin typeface="Perpetua"/>
                <a:cs typeface="Perpetua"/>
              </a:rPr>
              <a:t>r</a:t>
            </a:r>
            <a:r>
              <a:rPr sz="2600" b="1" u="heavy" spc="-10" dirty="0">
                <a:latin typeface="Perpetua"/>
                <a:cs typeface="Perpetua"/>
              </a:rPr>
              <a:t>i</a:t>
            </a:r>
            <a:r>
              <a:rPr sz="2600" b="1" u="heavy" spc="35" dirty="0">
                <a:latin typeface="Perpetua"/>
                <a:cs typeface="Perpetua"/>
              </a:rPr>
              <a:t>g</a:t>
            </a:r>
            <a:r>
              <a:rPr sz="2600" b="1" u="heavy" dirty="0">
                <a:latin typeface="Perpetua"/>
                <a:cs typeface="Perpetua"/>
              </a:rPr>
              <a:t>ine</a:t>
            </a:r>
            <a:r>
              <a:rPr sz="2600" b="1" u="heavy" spc="-5" dirty="0">
                <a:latin typeface="Perpetua"/>
                <a:cs typeface="Perpetua"/>
              </a:rPr>
              <a:t> </a:t>
            </a:r>
            <a:r>
              <a:rPr sz="2600" b="1" u="heavy" spc="-10" dirty="0">
                <a:latin typeface="Perpetua"/>
                <a:cs typeface="Perpetua"/>
              </a:rPr>
              <a:t>:</a:t>
            </a:r>
            <a:endParaRPr sz="2600" dirty="0">
              <a:latin typeface="Perpetua"/>
              <a:cs typeface="Perpetua"/>
            </a:endParaRPr>
          </a:p>
          <a:p>
            <a:pPr marL="287020" marR="5080" indent="-274955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Perpetua"/>
                <a:cs typeface="Perpetua"/>
              </a:rPr>
              <a:t>E</a:t>
            </a:r>
            <a:r>
              <a:rPr sz="2600" spc="-15" dirty="0">
                <a:latin typeface="Perpetua"/>
                <a:cs typeface="Perpetua"/>
              </a:rPr>
              <a:t>l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1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fa</a:t>
            </a:r>
            <a:r>
              <a:rPr sz="2600" dirty="0">
                <a:latin typeface="Perpetua"/>
                <a:cs typeface="Perpetua"/>
              </a:rPr>
              <a:t>it</a:t>
            </a:r>
            <a:r>
              <a:rPr sz="2600" spc="1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ite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à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 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r</a:t>
            </a:r>
            <a:r>
              <a:rPr sz="2600" spc="5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-15" dirty="0">
                <a:latin typeface="Perpetua"/>
                <a:cs typeface="Perpetua"/>
              </a:rPr>
              <a:t>le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l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té</a:t>
            </a:r>
            <a:r>
              <a:rPr sz="2600" spc="-5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-15" dirty="0">
                <a:latin typeface="Perpetua"/>
                <a:cs typeface="Perpetua"/>
              </a:rPr>
              <a:t>le</a:t>
            </a:r>
            <a:r>
              <a:rPr sz="2600" spc="1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(</a:t>
            </a:r>
            <a:r>
              <a:rPr sz="2600" spc="-5" dirty="0">
                <a:latin typeface="Perpetua"/>
                <a:cs typeface="Perpetua"/>
              </a:rPr>
              <a:t>7</a:t>
            </a:r>
            <a:r>
              <a:rPr sz="2600" spc="-10" dirty="0">
                <a:latin typeface="Perpetua"/>
                <a:cs typeface="Perpetua"/>
              </a:rPr>
              <a:t>)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u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ied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dirty="0" smtClean="0">
                <a:latin typeface="Perpetua"/>
                <a:cs typeface="Perpetua"/>
              </a:rPr>
              <a:t>.</a:t>
            </a:r>
            <a:r>
              <a:rPr lang="fr-FR" sz="2600" dirty="0">
                <a:latin typeface="Perpetua"/>
                <a:cs typeface="Perpetua"/>
              </a:rPr>
              <a:t> Son</a:t>
            </a:r>
            <a:r>
              <a:rPr lang="fr-FR" sz="2600" spc="10" dirty="0">
                <a:latin typeface="Perpetua"/>
                <a:cs typeface="Perpetua"/>
              </a:rPr>
              <a:t> </a:t>
            </a:r>
            <a:r>
              <a:rPr lang="fr-FR" sz="2600" dirty="0">
                <a:latin typeface="Perpetua"/>
                <a:cs typeface="Perpetua"/>
              </a:rPr>
              <a:t>c</a:t>
            </a:r>
            <a:r>
              <a:rPr lang="fr-FR" sz="2600" spc="-20" dirty="0">
                <a:latin typeface="Perpetua"/>
                <a:cs typeface="Perpetua"/>
              </a:rPr>
              <a:t>a</a:t>
            </a:r>
            <a:r>
              <a:rPr lang="fr-FR" sz="2600" spc="-5" dirty="0">
                <a:latin typeface="Perpetua"/>
                <a:cs typeface="Perpetua"/>
              </a:rPr>
              <a:t>lib</a:t>
            </a:r>
            <a:r>
              <a:rPr lang="fr-FR" sz="2600" spc="-20" dirty="0">
                <a:latin typeface="Perpetua"/>
                <a:cs typeface="Perpetua"/>
              </a:rPr>
              <a:t>r</a:t>
            </a:r>
            <a:r>
              <a:rPr lang="fr-FR" sz="2600" spc="-15" dirty="0">
                <a:latin typeface="Perpetua"/>
                <a:cs typeface="Perpetua"/>
              </a:rPr>
              <a:t>e</a:t>
            </a:r>
            <a:r>
              <a:rPr lang="fr-FR" sz="2600" dirty="0">
                <a:latin typeface="Perpetua"/>
                <a:cs typeface="Perpetua"/>
              </a:rPr>
              <a:t> </a:t>
            </a:r>
            <a:r>
              <a:rPr lang="fr-FR" sz="2600" spc="-15" dirty="0">
                <a:latin typeface="Perpetua"/>
                <a:cs typeface="Perpetua"/>
              </a:rPr>
              <a:t>e</a:t>
            </a:r>
            <a:r>
              <a:rPr lang="fr-FR" sz="2600" spc="-5" dirty="0">
                <a:latin typeface="Perpetua"/>
                <a:cs typeface="Perpetua"/>
              </a:rPr>
              <a:t>s</a:t>
            </a:r>
            <a:r>
              <a:rPr lang="fr-FR" sz="2600" spc="-10" dirty="0">
                <a:latin typeface="Perpetua"/>
                <a:cs typeface="Perpetua"/>
              </a:rPr>
              <a:t>t</a:t>
            </a:r>
            <a:r>
              <a:rPr lang="fr-FR" sz="2600" dirty="0">
                <a:latin typeface="Perpetua"/>
                <a:cs typeface="Perpetua"/>
              </a:rPr>
              <a:t> </a:t>
            </a:r>
            <a:r>
              <a:rPr lang="fr-FR" sz="2600" spc="-15" dirty="0">
                <a:latin typeface="Perpetua"/>
                <a:cs typeface="Perpetua"/>
              </a:rPr>
              <a:t>de</a:t>
            </a:r>
            <a:r>
              <a:rPr lang="fr-FR" sz="2600" spc="-20" dirty="0">
                <a:latin typeface="Perpetua"/>
                <a:cs typeface="Perpetua"/>
              </a:rPr>
              <a:t> </a:t>
            </a:r>
            <a:r>
              <a:rPr lang="fr-FR" sz="2600" spc="5" dirty="0">
                <a:latin typeface="Perpetua"/>
                <a:cs typeface="Perpetua"/>
              </a:rPr>
              <a:t>4m</a:t>
            </a:r>
            <a:r>
              <a:rPr lang="fr-FR" sz="2600" dirty="0">
                <a:latin typeface="Perpetua"/>
                <a:cs typeface="Perpetua"/>
              </a:rPr>
              <a:t>m</a:t>
            </a:r>
            <a:r>
              <a:rPr lang="fr-FR" sz="2600" spc="-20" dirty="0">
                <a:latin typeface="Perpetua"/>
                <a:cs typeface="Perpetua"/>
              </a:rPr>
              <a:t> </a:t>
            </a:r>
            <a:r>
              <a:rPr lang="fr-FR" sz="2600" spc="-20" dirty="0" smtClean="0">
                <a:latin typeface="Perpetua"/>
                <a:cs typeface="Perpetua"/>
              </a:rPr>
              <a:t>                                      </a:t>
            </a:r>
            <a:r>
              <a:rPr sz="2600" b="1" u="heavy" spc="-220" dirty="0" err="1" smtClean="0">
                <a:latin typeface="Perpetua"/>
                <a:cs typeface="Perpetua"/>
              </a:rPr>
              <a:t>T</a:t>
            </a:r>
            <a:r>
              <a:rPr sz="2600" b="1" u="heavy" spc="-15" dirty="0" err="1" smtClean="0">
                <a:latin typeface="Perpetua"/>
                <a:cs typeface="Perpetua"/>
              </a:rPr>
              <a:t>r</a:t>
            </a:r>
            <a:r>
              <a:rPr sz="2600" b="1" u="heavy" spc="-5" dirty="0" err="1" smtClean="0">
                <a:latin typeface="Perpetua"/>
                <a:cs typeface="Perpetua"/>
              </a:rPr>
              <a:t>a</a:t>
            </a:r>
            <a:r>
              <a:rPr sz="2600" b="1" u="heavy" dirty="0" err="1" smtClean="0">
                <a:latin typeface="Perpetua"/>
                <a:cs typeface="Perpetua"/>
              </a:rPr>
              <a:t>jet</a:t>
            </a:r>
            <a:r>
              <a:rPr sz="2600" b="1" u="heavy" spc="-20" dirty="0" smtClean="0">
                <a:latin typeface="Perpetua"/>
                <a:cs typeface="Perpetua"/>
              </a:rPr>
              <a:t> </a:t>
            </a:r>
            <a:r>
              <a:rPr sz="2600" b="1" u="heavy" spc="5" dirty="0">
                <a:latin typeface="Perpetua"/>
                <a:cs typeface="Perpetua"/>
              </a:rPr>
              <a:t>a</a:t>
            </a:r>
            <a:r>
              <a:rPr sz="2600" b="1" u="heavy" spc="-15" dirty="0">
                <a:latin typeface="Perpetua"/>
                <a:cs typeface="Perpetua"/>
              </a:rPr>
              <a:t>u</a:t>
            </a:r>
            <a:r>
              <a:rPr sz="2600" b="1" u="heavy" spc="-10" dirty="0">
                <a:latin typeface="Perpetua"/>
                <a:cs typeface="Perpetua"/>
              </a:rPr>
              <a:t> </a:t>
            </a:r>
            <a:r>
              <a:rPr sz="2600" b="1" u="heavy" spc="-25" dirty="0">
                <a:latin typeface="Perpetua"/>
                <a:cs typeface="Perpetua"/>
              </a:rPr>
              <a:t>p</a:t>
            </a:r>
            <a:r>
              <a:rPr sz="2600" b="1" u="heavy" spc="-15" dirty="0">
                <a:latin typeface="Perpetua"/>
                <a:cs typeface="Perpetua"/>
              </a:rPr>
              <a:t>ied</a:t>
            </a:r>
            <a:r>
              <a:rPr sz="2600" b="1" u="heavy" spc="20" dirty="0">
                <a:latin typeface="Perpetua"/>
                <a:cs typeface="Perpetua"/>
              </a:rPr>
              <a:t> </a:t>
            </a:r>
            <a:r>
              <a:rPr sz="2600" b="1" u="heavy" spc="-10" dirty="0">
                <a:latin typeface="Perpetua"/>
                <a:cs typeface="Perpetua"/>
              </a:rPr>
              <a:t>:</a:t>
            </a:r>
            <a:endParaRPr sz="2600" dirty="0">
              <a:latin typeface="Perpetua"/>
              <a:cs typeface="Perpetua"/>
            </a:endParaRPr>
          </a:p>
          <a:p>
            <a:pPr marL="287020" marR="125730" indent="-274955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Perpetua"/>
                <a:cs typeface="Perpetua"/>
              </a:rPr>
              <a:t>elle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de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10" dirty="0">
                <a:latin typeface="Perpetua"/>
                <a:cs typeface="Perpetua"/>
              </a:rPr>
              <a:t>o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6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et en 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60" dirty="0">
                <a:latin typeface="Perpetua"/>
                <a:cs typeface="Perpetua"/>
              </a:rPr>
              <a:t>rr</a:t>
            </a:r>
            <a:r>
              <a:rPr sz="2600" spc="-10" dirty="0">
                <a:latin typeface="Perpetua"/>
                <a:cs typeface="Perpetua"/>
              </a:rPr>
              <a:t>iè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spc="-10" dirty="0">
                <a:latin typeface="Perpetua"/>
                <a:cs typeface="Perpetua"/>
              </a:rPr>
              <a:t>l</a:t>
            </a:r>
            <a:r>
              <a:rPr sz="2600" spc="-15" dirty="0">
                <a:latin typeface="Perpetua"/>
                <a:cs typeface="Perpetua"/>
              </a:rPr>
              <a:t>é</a:t>
            </a:r>
            <a:r>
              <a:rPr sz="2600" spc="-5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le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té</a:t>
            </a:r>
            <a:r>
              <a:rPr sz="2600" spc="5" dirty="0">
                <a:latin typeface="Perpetua"/>
                <a:cs typeface="Perpetua"/>
              </a:rPr>
              <a:t>r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1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4500879" y="1071879"/>
            <a:ext cx="4213860" cy="5786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59650" y="5431790"/>
            <a:ext cx="500380" cy="497840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9225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7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30769" y="4431029"/>
            <a:ext cx="500380" cy="500380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986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6</a:t>
            </a:r>
            <a:endParaRPr sz="3200">
              <a:latin typeface="Perpetua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3052" y="1063954"/>
            <a:ext cx="4243070" cy="5336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Perpetua"/>
                <a:cs typeface="Perpetua"/>
              </a:rPr>
              <a:t>2</a:t>
            </a:r>
            <a:r>
              <a:rPr sz="2400" b="1" dirty="0">
                <a:latin typeface="Perpetua"/>
                <a:cs typeface="Perpetua"/>
              </a:rPr>
              <a:t>-La</a:t>
            </a:r>
            <a:r>
              <a:rPr sz="2400" b="1" spc="-5" dirty="0">
                <a:latin typeface="Perpetua"/>
                <a:cs typeface="Perpetua"/>
              </a:rPr>
              <a:t> </a:t>
            </a:r>
            <a:r>
              <a:rPr sz="2400" b="1" dirty="0">
                <a:latin typeface="Perpetua"/>
                <a:cs typeface="Perpetua"/>
              </a:rPr>
              <a:t>pet</a:t>
            </a:r>
            <a:r>
              <a:rPr sz="2400" b="1" spc="-10" dirty="0">
                <a:latin typeface="Perpetua"/>
                <a:cs typeface="Perpetua"/>
              </a:rPr>
              <a:t>i</a:t>
            </a:r>
            <a:r>
              <a:rPr sz="2400" b="1" spc="-5" dirty="0">
                <a:latin typeface="Perpetua"/>
                <a:cs typeface="Perpetua"/>
              </a:rPr>
              <a:t>te</a:t>
            </a:r>
            <a:r>
              <a:rPr sz="2400" b="1" spc="5" dirty="0">
                <a:latin typeface="Perpetua"/>
                <a:cs typeface="Perpetua"/>
              </a:rPr>
              <a:t> </a:t>
            </a:r>
            <a:r>
              <a:rPr sz="2400" b="1" spc="-40" dirty="0">
                <a:latin typeface="Perpetua"/>
                <a:cs typeface="Perpetua"/>
              </a:rPr>
              <a:t>v</a:t>
            </a:r>
            <a:r>
              <a:rPr sz="2400" b="1" spc="-5" dirty="0">
                <a:latin typeface="Perpetua"/>
                <a:cs typeface="Perpetua"/>
              </a:rPr>
              <a:t>eine</a:t>
            </a:r>
            <a:r>
              <a:rPr sz="2400" b="1" spc="-2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s</a:t>
            </a:r>
            <a:r>
              <a:rPr sz="2400" b="1" spc="-35" dirty="0">
                <a:latin typeface="Perpetua"/>
                <a:cs typeface="Perpetua"/>
              </a:rPr>
              <a:t>a</a:t>
            </a:r>
            <a:r>
              <a:rPr sz="2400" b="1" dirty="0">
                <a:latin typeface="Perpetua"/>
                <a:cs typeface="Perpetua"/>
              </a:rPr>
              <a:t>p</a:t>
            </a:r>
            <a:r>
              <a:rPr sz="2400" b="1" spc="10" dirty="0">
                <a:latin typeface="Perpetua"/>
                <a:cs typeface="Perpetua"/>
              </a:rPr>
              <a:t>h</a:t>
            </a:r>
            <a:r>
              <a:rPr sz="2400" b="1" spc="-5" dirty="0">
                <a:latin typeface="Perpetua"/>
                <a:cs typeface="Perpetua"/>
              </a:rPr>
              <a:t>ène</a:t>
            </a:r>
            <a:r>
              <a:rPr sz="2400" b="1" spc="-20" dirty="0">
                <a:latin typeface="Perpetua"/>
                <a:cs typeface="Perpetua"/>
              </a:rPr>
              <a:t> </a:t>
            </a:r>
            <a:r>
              <a:rPr sz="2400" b="1" spc="-5" dirty="0">
                <a:latin typeface="Perpetua"/>
                <a:cs typeface="Perpetua"/>
              </a:rPr>
              <a:t>(</a:t>
            </a:r>
            <a:r>
              <a:rPr sz="2400" b="1" dirty="0">
                <a:latin typeface="Perpetua"/>
                <a:cs typeface="Perpetua"/>
              </a:rPr>
              <a:t>6</a:t>
            </a:r>
            <a:r>
              <a:rPr sz="2400" b="1" spc="-5" dirty="0">
                <a:latin typeface="Perpetua"/>
                <a:cs typeface="Perpetua"/>
              </a:rPr>
              <a:t>):</a:t>
            </a:r>
            <a:endParaRPr sz="2400" b="1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400" b="1" spc="-210" dirty="0">
                <a:latin typeface="Perpetua"/>
                <a:cs typeface="Perpetua"/>
              </a:rPr>
              <a:t>T</a:t>
            </a:r>
            <a:r>
              <a:rPr sz="2400" b="1" dirty="0">
                <a:latin typeface="Perpetua"/>
                <a:cs typeface="Perpetua"/>
              </a:rPr>
              <a:t>rajet</a:t>
            </a:r>
            <a:r>
              <a:rPr sz="2400" b="1" spc="-10" dirty="0">
                <a:latin typeface="Perpetua"/>
                <a:cs typeface="Perpetua"/>
              </a:rPr>
              <a:t> </a:t>
            </a:r>
            <a:r>
              <a:rPr sz="2400" b="1" dirty="0">
                <a:latin typeface="Perpetua"/>
                <a:cs typeface="Perpetua"/>
              </a:rPr>
              <a:t>à</a:t>
            </a:r>
            <a:r>
              <a:rPr sz="2400" b="1" spc="-5" dirty="0">
                <a:latin typeface="Perpetua"/>
                <a:cs typeface="Perpetua"/>
              </a:rPr>
              <a:t> </a:t>
            </a:r>
            <a:r>
              <a:rPr sz="2400" b="1" dirty="0">
                <a:latin typeface="Perpetua"/>
                <a:cs typeface="Perpetua"/>
              </a:rPr>
              <a:t>la</a:t>
            </a:r>
            <a:r>
              <a:rPr sz="2400" b="1" spc="-5" dirty="0">
                <a:latin typeface="Perpetua"/>
                <a:cs typeface="Perpetua"/>
              </a:rPr>
              <a:t> </a:t>
            </a:r>
            <a:r>
              <a:rPr sz="2400" b="1" spc="-10" dirty="0">
                <a:latin typeface="Perpetua"/>
                <a:cs typeface="Perpetua"/>
              </a:rPr>
              <a:t>ja</a:t>
            </a:r>
            <a:r>
              <a:rPr sz="2400" b="1" spc="-30" dirty="0">
                <a:latin typeface="Perpetua"/>
                <a:cs typeface="Perpetua"/>
              </a:rPr>
              <a:t>m</a:t>
            </a:r>
            <a:r>
              <a:rPr sz="2400" b="1" spc="-15" dirty="0">
                <a:latin typeface="Perpetua"/>
                <a:cs typeface="Perpetua"/>
              </a:rPr>
              <a:t>be</a:t>
            </a:r>
            <a:r>
              <a:rPr sz="2400" b="1" spc="-10" dirty="0">
                <a:latin typeface="Perpetua"/>
                <a:cs typeface="Perpetua"/>
              </a:rPr>
              <a:t> :</a:t>
            </a:r>
            <a:endParaRPr sz="2400" b="1" dirty="0">
              <a:latin typeface="Perpetua"/>
              <a:cs typeface="Perpetua"/>
            </a:endParaRPr>
          </a:p>
          <a:p>
            <a:pPr marL="286385" marR="5080" indent="-274320">
              <a:lnSpc>
                <a:spcPct val="90100"/>
              </a:lnSpc>
              <a:spcBef>
                <a:spcPts val="585"/>
              </a:spcBef>
            </a:pPr>
            <a:r>
              <a:rPr sz="2400" dirty="0">
                <a:latin typeface="Perpetua"/>
                <a:cs typeface="Perpetua"/>
              </a:rPr>
              <a:t>el</a:t>
            </a:r>
            <a:r>
              <a:rPr sz="2400" spc="-5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m</a:t>
            </a:r>
            <a:r>
              <a:rPr sz="2400" dirty="0">
                <a:latin typeface="Perpetua"/>
                <a:cs typeface="Perpetua"/>
              </a:rPr>
              <a:t>onte </a:t>
            </a:r>
            <a:r>
              <a:rPr sz="2400" spc="-45" dirty="0">
                <a:latin typeface="Perpetua"/>
                <a:cs typeface="Perpetua"/>
              </a:rPr>
              <a:t>v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75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t</a:t>
            </a:r>
            <a:r>
              <a:rPr sz="2400" spc="-15" dirty="0">
                <a:latin typeface="Perpetua"/>
                <a:cs typeface="Perpetua"/>
              </a:rPr>
              <a:t>i</a:t>
            </a:r>
            <a:r>
              <a:rPr sz="2400" dirty="0">
                <a:latin typeface="Perpetua"/>
                <a:cs typeface="Perpetua"/>
              </a:rPr>
              <a:t>calement</a:t>
            </a:r>
            <a:r>
              <a:rPr sz="2400" spc="-3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dans</a:t>
            </a:r>
            <a:r>
              <a:rPr sz="2400" spc="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le mol</a:t>
            </a:r>
            <a:r>
              <a:rPr sz="2400" spc="5" dirty="0">
                <a:latin typeface="Perpetua"/>
                <a:cs typeface="Perpetua"/>
              </a:rPr>
              <a:t>l</a:t>
            </a:r>
            <a:r>
              <a:rPr sz="2400" spc="-5" dirty="0">
                <a:latin typeface="Perpetua"/>
                <a:cs typeface="Perpetua"/>
              </a:rPr>
              <a:t>e</a:t>
            </a:r>
            <a:r>
              <a:rPr sz="2400" spc="-10" dirty="0">
                <a:latin typeface="Perpetua"/>
                <a:cs typeface="Perpetua"/>
              </a:rPr>
              <a:t>t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;d</a:t>
            </a:r>
            <a:r>
              <a:rPr sz="2400" spc="5" dirty="0">
                <a:latin typeface="Perpetua"/>
                <a:cs typeface="Perpetua"/>
              </a:rPr>
              <a:t>a</a:t>
            </a:r>
            <a:r>
              <a:rPr sz="2400" spc="-10" dirty="0">
                <a:latin typeface="Perpetua"/>
                <a:cs typeface="Perpetua"/>
              </a:rPr>
              <a:t>ns</a:t>
            </a:r>
            <a:r>
              <a:rPr sz="2400" spc="10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a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moit</a:t>
            </a:r>
            <a:r>
              <a:rPr sz="2400" spc="-15" dirty="0">
                <a:latin typeface="Perpetua"/>
                <a:cs typeface="Perpetua"/>
              </a:rPr>
              <a:t>i</a:t>
            </a:r>
            <a:r>
              <a:rPr sz="2400" spc="-10" dirty="0">
                <a:latin typeface="Perpetua"/>
                <a:cs typeface="Perpetua"/>
              </a:rPr>
              <a:t>é</a:t>
            </a:r>
            <a:r>
              <a:rPr sz="2400" spc="2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infé</a:t>
            </a:r>
            <a:r>
              <a:rPr sz="2400" spc="25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ieu</a:t>
            </a:r>
            <a:r>
              <a:rPr sz="2400" spc="-20" dirty="0">
                <a:latin typeface="Perpetua"/>
                <a:cs typeface="Perpetua"/>
              </a:rPr>
              <a:t>r</a:t>
            </a:r>
            <a:r>
              <a:rPr sz="2400" spc="-10" dirty="0">
                <a:latin typeface="Perpetua"/>
                <a:cs typeface="Perpetua"/>
              </a:rPr>
              <a:t>e</a:t>
            </a:r>
            <a:r>
              <a:rPr sz="2400" spc="20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de</a:t>
            </a:r>
            <a:r>
              <a:rPr sz="2400" spc="-1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a</a:t>
            </a:r>
            <a:r>
              <a:rPr sz="2400" spc="-10" dirty="0">
                <a:latin typeface="Perpetua"/>
                <a:cs typeface="Perpetua"/>
              </a:rPr>
              <a:t> j</a:t>
            </a:r>
            <a:r>
              <a:rPr sz="2400" spc="-5" dirty="0">
                <a:latin typeface="Perpetua"/>
                <a:cs typeface="Perpetua"/>
              </a:rPr>
              <a:t>amb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1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,</a:t>
            </a:r>
            <a:r>
              <a:rPr sz="2400" spc="5" dirty="0">
                <a:latin typeface="Perpetua"/>
                <a:cs typeface="Perpetua"/>
              </a:rPr>
              <a:t>e</a:t>
            </a:r>
            <a:r>
              <a:rPr sz="2400" spc="-5" dirty="0">
                <a:latin typeface="Perpetua"/>
                <a:cs typeface="Perpetua"/>
              </a:rPr>
              <a:t>l</a:t>
            </a:r>
            <a:r>
              <a:rPr sz="2400" spc="5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10" dirty="0">
                <a:latin typeface="Perpetua"/>
                <a:cs typeface="Perpetua"/>
              </a:rPr>
              <a:t>s</a:t>
            </a:r>
            <a:r>
              <a:rPr sz="2400" dirty="0">
                <a:latin typeface="Perpetua"/>
                <a:cs typeface="Perpetua"/>
              </a:rPr>
              <a:t>t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s</a:t>
            </a:r>
            <a:r>
              <a:rPr sz="2400" dirty="0">
                <a:latin typeface="Perpetua"/>
                <a:cs typeface="Perpetua"/>
              </a:rPr>
              <a:t>ous</a:t>
            </a:r>
            <a:r>
              <a:rPr sz="2400" spc="-1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cutanée</a:t>
            </a:r>
            <a:r>
              <a:rPr sz="2400" spc="1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;d</a:t>
            </a:r>
            <a:r>
              <a:rPr sz="2400" spc="5" dirty="0">
                <a:latin typeface="Perpetua"/>
                <a:cs typeface="Perpetua"/>
              </a:rPr>
              <a:t>a</a:t>
            </a:r>
            <a:r>
              <a:rPr sz="2400" dirty="0">
                <a:latin typeface="Perpetua"/>
                <a:cs typeface="Perpetua"/>
              </a:rPr>
              <a:t>ns </a:t>
            </a:r>
            <a:r>
              <a:rPr sz="2400" spc="-5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a</a:t>
            </a:r>
            <a:r>
              <a:rPr sz="2400" spc="-1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moit</a:t>
            </a:r>
            <a:r>
              <a:rPr sz="2400" spc="-15" dirty="0">
                <a:latin typeface="Perpetua"/>
                <a:cs typeface="Perpetua"/>
              </a:rPr>
              <a:t>i</a:t>
            </a:r>
            <a:r>
              <a:rPr sz="2400" spc="-10" dirty="0">
                <a:latin typeface="Perpetua"/>
                <a:cs typeface="Perpetua"/>
              </a:rPr>
              <a:t>é</a:t>
            </a:r>
            <a:r>
              <a:rPr sz="2400" spc="2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s</a:t>
            </a:r>
            <a:r>
              <a:rPr sz="2400" spc="-15" dirty="0">
                <a:latin typeface="Perpetua"/>
                <a:cs typeface="Perpetua"/>
              </a:rPr>
              <a:t>up</a:t>
            </a:r>
            <a:r>
              <a:rPr sz="2400" dirty="0">
                <a:latin typeface="Perpetua"/>
                <a:cs typeface="Perpetua"/>
              </a:rPr>
              <a:t>é</a:t>
            </a:r>
            <a:r>
              <a:rPr sz="2400" spc="30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ieu</a:t>
            </a:r>
            <a:r>
              <a:rPr sz="2400" spc="-20" dirty="0">
                <a:latin typeface="Perpetua"/>
                <a:cs typeface="Perpetua"/>
              </a:rPr>
              <a:t>r</a:t>
            </a:r>
            <a:r>
              <a:rPr sz="2400" spc="-10" dirty="0">
                <a:latin typeface="Perpetua"/>
                <a:cs typeface="Perpetua"/>
              </a:rPr>
              <a:t>e</a:t>
            </a:r>
            <a:r>
              <a:rPr sz="2400" spc="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,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5" dirty="0">
                <a:latin typeface="Perpetua"/>
                <a:cs typeface="Perpetua"/>
              </a:rPr>
              <a:t>l</a:t>
            </a:r>
            <a:r>
              <a:rPr sz="2400" spc="5" dirty="0">
                <a:latin typeface="Perpetua"/>
                <a:cs typeface="Perpetua"/>
              </a:rPr>
              <a:t>l</a:t>
            </a:r>
            <a:r>
              <a:rPr sz="2400" spc="-10" dirty="0">
                <a:latin typeface="Perpetua"/>
                <a:cs typeface="Perpetua"/>
              </a:rPr>
              <a:t>e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spc="25" dirty="0">
                <a:latin typeface="Perpetua"/>
                <a:cs typeface="Perpetua"/>
              </a:rPr>
              <a:t>c</a:t>
            </a:r>
            <a:r>
              <a:rPr sz="2400" spc="-10" dirty="0">
                <a:latin typeface="Perpetua"/>
                <a:cs typeface="Perpetua"/>
              </a:rPr>
              <a:t>he</a:t>
            </a:r>
            <a:r>
              <a:rPr sz="2400" spc="-5" dirty="0">
                <a:latin typeface="Perpetua"/>
                <a:cs typeface="Perpetua"/>
              </a:rPr>
              <a:t>m</a:t>
            </a:r>
            <a:r>
              <a:rPr sz="2400" spc="-10" dirty="0">
                <a:latin typeface="Perpetua"/>
                <a:cs typeface="Perpetua"/>
              </a:rPr>
              <a:t>i</a:t>
            </a:r>
            <a:r>
              <a:rPr sz="2400" spc="-15" dirty="0">
                <a:latin typeface="Perpetua"/>
                <a:cs typeface="Perpetua"/>
              </a:rPr>
              <a:t>ne</a:t>
            </a:r>
            <a:r>
              <a:rPr sz="2400" spc="-1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</a:t>
            </a:r>
            <a:r>
              <a:rPr sz="2400" spc="5" dirty="0">
                <a:latin typeface="Perpetua"/>
                <a:cs typeface="Perpetua"/>
              </a:rPr>
              <a:t>a</a:t>
            </a:r>
            <a:r>
              <a:rPr sz="2400" spc="-10" dirty="0">
                <a:latin typeface="Perpetua"/>
                <a:cs typeface="Perpetua"/>
              </a:rPr>
              <a:t>ns</a:t>
            </a:r>
            <a:r>
              <a:rPr sz="2400" spc="-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un</a:t>
            </a:r>
            <a:r>
              <a:rPr sz="2400" spc="5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d</a:t>
            </a:r>
            <a:r>
              <a:rPr sz="2400" dirty="0">
                <a:latin typeface="Perpetua"/>
                <a:cs typeface="Perpetua"/>
              </a:rPr>
              <a:t>édo</a:t>
            </a:r>
            <a:r>
              <a:rPr sz="2400" spc="5" dirty="0">
                <a:latin typeface="Perpetua"/>
                <a:cs typeface="Perpetua"/>
              </a:rPr>
              <a:t>u</a:t>
            </a:r>
            <a:r>
              <a:rPr sz="2400" spc="-50" dirty="0">
                <a:latin typeface="Perpetua"/>
                <a:cs typeface="Perpetua"/>
              </a:rPr>
              <a:t>b</a:t>
            </a:r>
            <a:r>
              <a:rPr sz="2400" spc="-15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5" dirty="0">
                <a:latin typeface="Perpetua"/>
                <a:cs typeface="Perpetua"/>
              </a:rPr>
              <a:t>me</a:t>
            </a:r>
            <a:r>
              <a:rPr sz="2400" spc="5" dirty="0">
                <a:latin typeface="Perpetua"/>
                <a:cs typeface="Perpetua"/>
              </a:rPr>
              <a:t>n</a:t>
            </a:r>
            <a:r>
              <a:rPr sz="2400" spc="-10" dirty="0">
                <a:latin typeface="Perpetua"/>
                <a:cs typeface="Perpetua"/>
              </a:rPr>
              <a:t>t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du</a:t>
            </a:r>
            <a:r>
              <a:rPr sz="2400" spc="5" dirty="0">
                <a:latin typeface="Perpetua"/>
                <a:cs typeface="Perpetua"/>
              </a:rPr>
              <a:t> </a:t>
            </a:r>
            <a:r>
              <a:rPr sz="2400" spc="-35" dirty="0">
                <a:latin typeface="Perpetua"/>
                <a:cs typeface="Perpetua"/>
              </a:rPr>
              <a:t>f</a:t>
            </a:r>
            <a:r>
              <a:rPr sz="2400" spc="-5" dirty="0">
                <a:latin typeface="Perpetua"/>
                <a:cs typeface="Perpetua"/>
              </a:rPr>
              <a:t>a</a:t>
            </a:r>
            <a:r>
              <a:rPr sz="2400" spc="10" dirty="0">
                <a:latin typeface="Perpetua"/>
                <a:cs typeface="Perpetua"/>
              </a:rPr>
              <a:t>s</a:t>
            </a:r>
            <a:r>
              <a:rPr sz="2400" spc="-10" dirty="0">
                <a:latin typeface="Perpetua"/>
                <a:cs typeface="Perpetua"/>
              </a:rPr>
              <a:t>c</a:t>
            </a:r>
            <a:r>
              <a:rPr sz="2400" spc="-20" dirty="0">
                <a:latin typeface="Perpetua"/>
                <a:cs typeface="Perpetua"/>
              </a:rPr>
              <a:t>i</a:t>
            </a:r>
            <a:r>
              <a:rPr sz="2400" dirty="0">
                <a:latin typeface="Perpetua"/>
                <a:cs typeface="Perpetua"/>
              </a:rPr>
              <a:t>a c</a:t>
            </a:r>
            <a:r>
              <a:rPr sz="2400" spc="45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ural</a:t>
            </a:r>
            <a:r>
              <a:rPr sz="2400" spc="5" dirty="0">
                <a:latin typeface="Perpetua"/>
                <a:cs typeface="Perpetua"/>
              </a:rPr>
              <a:t> (</a:t>
            </a:r>
            <a:r>
              <a:rPr sz="2400" dirty="0">
                <a:latin typeface="Perpetua"/>
                <a:cs typeface="Perpetua"/>
              </a:rPr>
              <a:t>5</a:t>
            </a:r>
            <a:r>
              <a:rPr sz="2400" spc="5" dirty="0">
                <a:latin typeface="Perpetua"/>
                <a:cs typeface="Perpetua"/>
              </a:rPr>
              <a:t>)</a:t>
            </a:r>
            <a:r>
              <a:rPr sz="2400" dirty="0">
                <a:latin typeface="Perpetua"/>
                <a:cs typeface="Perpetua"/>
              </a:rPr>
              <a:t>,</a:t>
            </a:r>
            <a:r>
              <a:rPr sz="2400" spc="-12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puis</a:t>
            </a:r>
            <a:r>
              <a:rPr sz="2400" spc="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dans</a:t>
            </a:r>
            <a:r>
              <a:rPr sz="2400" spc="-1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10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s</a:t>
            </a:r>
            <a:r>
              <a:rPr sz="2400" spc="-10" dirty="0">
                <a:latin typeface="Perpetua"/>
                <a:cs typeface="Perpetua"/>
              </a:rPr>
              <a:t>i</a:t>
            </a:r>
            <a:r>
              <a:rPr sz="2400" spc="-5" dirty="0">
                <a:latin typeface="Perpetua"/>
                <a:cs typeface="Perpetua"/>
              </a:rPr>
              <a:t>l</a:t>
            </a:r>
            <a:r>
              <a:rPr sz="2400" spc="5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on </a:t>
            </a:r>
            <a:r>
              <a:rPr sz="2400" spc="-5" dirty="0">
                <a:latin typeface="Perpetua"/>
                <a:cs typeface="Perpetua"/>
              </a:rPr>
              <a:t>sé</a:t>
            </a:r>
            <a:r>
              <a:rPr sz="2400" dirty="0">
                <a:latin typeface="Perpetua"/>
                <a:cs typeface="Perpetua"/>
              </a:rPr>
              <a:t>p</a:t>
            </a:r>
            <a:r>
              <a:rPr sz="2400" spc="5" dirty="0">
                <a:latin typeface="Perpetua"/>
                <a:cs typeface="Perpetua"/>
              </a:rPr>
              <a:t>a</a:t>
            </a:r>
            <a:r>
              <a:rPr sz="2400" spc="-5" dirty="0">
                <a:latin typeface="Perpetua"/>
                <a:cs typeface="Perpetua"/>
              </a:rPr>
              <a:t>ran</a:t>
            </a:r>
            <a:r>
              <a:rPr sz="2400" dirty="0">
                <a:latin typeface="Perpetua"/>
                <a:cs typeface="Perpetua"/>
              </a:rPr>
              <a:t>t</a:t>
            </a:r>
            <a:r>
              <a:rPr sz="2400" spc="-15" dirty="0">
                <a:latin typeface="Perpetua"/>
                <a:cs typeface="Perpetua"/>
              </a:rPr>
              <a:t> l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10" dirty="0">
                <a:latin typeface="Perpetua"/>
                <a:cs typeface="Perpetua"/>
              </a:rPr>
              <a:t>s </a:t>
            </a:r>
            <a:r>
              <a:rPr sz="2400" spc="25" dirty="0">
                <a:latin typeface="Perpetua"/>
                <a:cs typeface="Perpetua"/>
              </a:rPr>
              <a:t>c</a:t>
            </a:r>
            <a:r>
              <a:rPr sz="2400" spc="-10" dirty="0">
                <a:latin typeface="Perpetua"/>
                <a:cs typeface="Perpetua"/>
              </a:rPr>
              <a:t>hefs </a:t>
            </a:r>
            <a:r>
              <a:rPr sz="2400" dirty="0">
                <a:latin typeface="Perpetua"/>
                <a:cs typeface="Perpetua"/>
              </a:rPr>
              <a:t>du</a:t>
            </a:r>
            <a:r>
              <a:rPr sz="2400" spc="5" dirty="0">
                <a:latin typeface="Perpetua"/>
                <a:cs typeface="Perpetua"/>
              </a:rPr>
              <a:t> </a:t>
            </a:r>
            <a:r>
              <a:rPr sz="2400" spc="-25" dirty="0">
                <a:latin typeface="Perpetua"/>
                <a:cs typeface="Perpetua"/>
              </a:rPr>
              <a:t>m</a:t>
            </a:r>
            <a:r>
              <a:rPr sz="2400" spc="-15" dirty="0">
                <a:latin typeface="Perpetua"/>
                <a:cs typeface="Perpetua"/>
              </a:rPr>
              <a:t>u</a:t>
            </a:r>
            <a:r>
              <a:rPr sz="2400" dirty="0">
                <a:latin typeface="Perpetua"/>
                <a:cs typeface="Perpetua"/>
              </a:rPr>
              <a:t>s</a:t>
            </a:r>
            <a:r>
              <a:rPr sz="2400" spc="-10" dirty="0">
                <a:latin typeface="Perpetua"/>
                <a:cs typeface="Perpetua"/>
              </a:rPr>
              <a:t>cle </a:t>
            </a:r>
            <a:r>
              <a:rPr sz="2400" dirty="0">
                <a:latin typeface="Perpetua"/>
                <a:cs typeface="Perpetua"/>
              </a:rPr>
              <a:t>ga</a:t>
            </a:r>
            <a:r>
              <a:rPr sz="2400" spc="10" dirty="0">
                <a:latin typeface="Perpetua"/>
                <a:cs typeface="Perpetua"/>
              </a:rPr>
              <a:t>s</a:t>
            </a:r>
            <a:r>
              <a:rPr sz="2400" dirty="0">
                <a:latin typeface="Perpetua"/>
                <a:cs typeface="Perpetua"/>
              </a:rPr>
              <a:t>t</a:t>
            </a:r>
            <a:r>
              <a:rPr sz="2400" spc="-25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ocn</a:t>
            </a:r>
            <a:r>
              <a:rPr sz="2400" spc="5" dirty="0">
                <a:latin typeface="Perpetua"/>
                <a:cs typeface="Perpetua"/>
              </a:rPr>
              <a:t>é</a:t>
            </a:r>
            <a:r>
              <a:rPr sz="2400" spc="-5" dirty="0">
                <a:latin typeface="Perpetua"/>
                <a:cs typeface="Perpetua"/>
              </a:rPr>
              <a:t>m</a:t>
            </a:r>
            <a:r>
              <a:rPr sz="2400" spc="-15" dirty="0">
                <a:latin typeface="Perpetua"/>
                <a:cs typeface="Perpetua"/>
              </a:rPr>
              <a:t>i</a:t>
            </a:r>
            <a:r>
              <a:rPr sz="2400" dirty="0">
                <a:latin typeface="Perpetua"/>
                <a:cs typeface="Perpetua"/>
              </a:rPr>
              <a:t>en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b="1" u="heavy" spc="-210" dirty="0">
                <a:latin typeface="Perpetua"/>
                <a:cs typeface="Perpetua"/>
              </a:rPr>
              <a:t>T</a:t>
            </a:r>
            <a:r>
              <a:rPr sz="2400" b="1" u="sng" spc="-5" dirty="0">
                <a:latin typeface="Perpetua"/>
                <a:cs typeface="Perpetua"/>
              </a:rPr>
              <a:t>e</a:t>
            </a:r>
            <a:r>
              <a:rPr sz="2400" b="1" u="sng" spc="75" dirty="0">
                <a:latin typeface="Perpetua"/>
                <a:cs typeface="Perpetua"/>
              </a:rPr>
              <a:t>r</a:t>
            </a:r>
            <a:r>
              <a:rPr sz="2400" b="1" u="sng" spc="-15" dirty="0">
                <a:latin typeface="Perpetua"/>
                <a:cs typeface="Perpetua"/>
              </a:rPr>
              <a:t>minaison</a:t>
            </a:r>
            <a:r>
              <a:rPr sz="2400" b="1" u="sng" spc="-40" dirty="0">
                <a:latin typeface="Perpetua"/>
                <a:cs typeface="Perpetua"/>
              </a:rPr>
              <a:t> </a:t>
            </a:r>
            <a:r>
              <a:rPr sz="2400" b="1" u="sng" spc="-10" dirty="0">
                <a:latin typeface="Perpetua"/>
                <a:cs typeface="Perpetua"/>
              </a:rPr>
              <a:t>:</a:t>
            </a:r>
            <a:endParaRPr sz="2400" u="sng" dirty="0">
              <a:latin typeface="Perpetua"/>
              <a:cs typeface="Perpetua"/>
            </a:endParaRPr>
          </a:p>
          <a:p>
            <a:pPr marL="286385" marR="180975" indent="-274320">
              <a:lnSpc>
                <a:spcPct val="90100"/>
              </a:lnSpc>
              <a:spcBef>
                <a:spcPts val="605"/>
              </a:spcBef>
            </a:pPr>
            <a:r>
              <a:rPr sz="2400" dirty="0">
                <a:latin typeface="Perpetua"/>
                <a:cs typeface="Perpetua"/>
              </a:rPr>
              <a:t>Dans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la fo</a:t>
            </a:r>
            <a:r>
              <a:rPr sz="2400" spc="5" dirty="0">
                <a:latin typeface="Perpetua"/>
                <a:cs typeface="Perpetua"/>
              </a:rPr>
              <a:t>s</a:t>
            </a:r>
            <a:r>
              <a:rPr sz="2400" dirty="0">
                <a:latin typeface="Perpetua"/>
                <a:cs typeface="Perpetua"/>
              </a:rPr>
              <a:t>se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popl</a:t>
            </a:r>
            <a:r>
              <a:rPr sz="2400" spc="-10" dirty="0">
                <a:latin typeface="Perpetua"/>
                <a:cs typeface="Perpetua"/>
              </a:rPr>
              <a:t>i</a:t>
            </a:r>
            <a:r>
              <a:rPr sz="2400" dirty="0">
                <a:latin typeface="Perpetua"/>
                <a:cs typeface="Perpetua"/>
              </a:rPr>
              <a:t>tée</a:t>
            </a:r>
            <a:r>
              <a:rPr sz="2400" spc="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,el</a:t>
            </a:r>
            <a:r>
              <a:rPr sz="2400" spc="5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s’</a:t>
            </a:r>
            <a:r>
              <a:rPr sz="2400" spc="-15" dirty="0">
                <a:latin typeface="Perpetua"/>
                <a:cs typeface="Perpetua"/>
              </a:rPr>
              <a:t>i</a:t>
            </a:r>
            <a:r>
              <a:rPr sz="2400" dirty="0">
                <a:latin typeface="Perpetua"/>
                <a:cs typeface="Perpetua"/>
              </a:rPr>
              <a:t>ncu</a:t>
            </a:r>
            <a:r>
              <a:rPr sz="2400" spc="85" dirty="0">
                <a:latin typeface="Perpetua"/>
                <a:cs typeface="Perpetua"/>
              </a:rPr>
              <a:t>r</a:t>
            </a:r>
            <a:r>
              <a:rPr sz="2400" spc="-45" dirty="0">
                <a:latin typeface="Perpetua"/>
                <a:cs typeface="Perpetua"/>
              </a:rPr>
              <a:t>v</a:t>
            </a:r>
            <a:r>
              <a:rPr sz="2400" dirty="0">
                <a:latin typeface="Perpetua"/>
                <a:cs typeface="Perpetua"/>
              </a:rPr>
              <a:t>e </a:t>
            </a:r>
            <a:r>
              <a:rPr sz="2400" spc="-5" dirty="0">
                <a:latin typeface="Perpetua"/>
                <a:cs typeface="Perpetua"/>
              </a:rPr>
              <a:t>e</a:t>
            </a:r>
            <a:r>
              <a:rPr sz="2400" dirty="0">
                <a:latin typeface="Perpetua"/>
                <a:cs typeface="Perpetua"/>
              </a:rPr>
              <a:t>n </a:t>
            </a:r>
            <a:r>
              <a:rPr sz="2400" spc="-70" dirty="0">
                <a:latin typeface="Perpetua"/>
                <a:cs typeface="Perpetua"/>
              </a:rPr>
              <a:t>a</a:t>
            </a:r>
            <a:r>
              <a:rPr sz="2400" spc="-50" dirty="0">
                <a:latin typeface="Perpetua"/>
                <a:cs typeface="Perpetua"/>
              </a:rPr>
              <a:t>v</a:t>
            </a:r>
            <a:r>
              <a:rPr sz="2400" spc="-5" dirty="0">
                <a:latin typeface="Perpetua"/>
                <a:cs typeface="Perpetua"/>
              </a:rPr>
              <a:t>a</a:t>
            </a:r>
            <a:r>
              <a:rPr sz="2400" spc="5" dirty="0">
                <a:latin typeface="Perpetua"/>
                <a:cs typeface="Perpetua"/>
              </a:rPr>
              <a:t>n</a:t>
            </a:r>
            <a:r>
              <a:rPr sz="2400" spc="-10" dirty="0">
                <a:latin typeface="Perpetua"/>
                <a:cs typeface="Perpetua"/>
              </a:rPr>
              <a:t>t</a:t>
            </a:r>
            <a:r>
              <a:rPr sz="240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(</a:t>
            </a:r>
            <a:r>
              <a:rPr sz="2400" spc="-5" dirty="0">
                <a:latin typeface="Perpetua"/>
                <a:cs typeface="Perpetua"/>
              </a:rPr>
              <a:t> l</a:t>
            </a:r>
            <a:r>
              <a:rPr sz="2400" dirty="0">
                <a:latin typeface="Perpetua"/>
                <a:cs typeface="Perpetua"/>
              </a:rPr>
              <a:t>a</a:t>
            </a:r>
            <a:r>
              <a:rPr sz="2400" spc="-1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c</a:t>
            </a:r>
            <a:r>
              <a:rPr sz="2400" spc="-25" dirty="0">
                <a:latin typeface="Perpetua"/>
                <a:cs typeface="Perpetua"/>
              </a:rPr>
              <a:t>r</a:t>
            </a:r>
            <a:r>
              <a:rPr sz="2400" spc="-15" dirty="0">
                <a:latin typeface="Perpetua"/>
                <a:cs typeface="Perpetua"/>
              </a:rPr>
              <a:t>o</a:t>
            </a:r>
            <a:r>
              <a:rPr sz="2400" dirty="0">
                <a:latin typeface="Perpetua"/>
                <a:cs typeface="Perpetua"/>
              </a:rPr>
              <a:t>s</a:t>
            </a:r>
            <a:r>
              <a:rPr sz="2400" spc="-5" dirty="0">
                <a:latin typeface="Perpetua"/>
                <a:cs typeface="Perpetua"/>
              </a:rPr>
              <a:t>s</a:t>
            </a:r>
            <a:r>
              <a:rPr sz="2400" spc="-10" dirty="0">
                <a:latin typeface="Perpetua"/>
                <a:cs typeface="Perpetua"/>
              </a:rPr>
              <a:t>e</a:t>
            </a:r>
            <a:r>
              <a:rPr sz="2400" spc="-15" dirty="0">
                <a:latin typeface="Perpetua"/>
                <a:cs typeface="Perpetua"/>
              </a:rPr>
              <a:t> de</a:t>
            </a:r>
            <a:r>
              <a:rPr sz="2400" spc="10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a</a:t>
            </a:r>
            <a:r>
              <a:rPr sz="2400" spc="-15" dirty="0">
                <a:latin typeface="Perpetua"/>
                <a:cs typeface="Perpetua"/>
              </a:rPr>
              <a:t> p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10" dirty="0">
                <a:latin typeface="Perpetua"/>
                <a:cs typeface="Perpetua"/>
              </a:rPr>
              <a:t>tite </a:t>
            </a:r>
            <a:r>
              <a:rPr sz="2400" spc="-50" dirty="0">
                <a:latin typeface="Perpetua"/>
                <a:cs typeface="Perpetua"/>
              </a:rPr>
              <a:t>v</a:t>
            </a:r>
            <a:r>
              <a:rPr sz="2400" spc="-5" dirty="0">
                <a:latin typeface="Perpetua"/>
                <a:cs typeface="Perpetua"/>
              </a:rPr>
              <a:t>e</a:t>
            </a:r>
            <a:r>
              <a:rPr sz="2400" spc="-10" dirty="0">
                <a:latin typeface="Perpetua"/>
                <a:cs typeface="Perpetua"/>
              </a:rPr>
              <a:t>ine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sa</a:t>
            </a:r>
            <a:r>
              <a:rPr sz="2400" spc="5" dirty="0">
                <a:latin typeface="Perpetua"/>
                <a:cs typeface="Perpetua"/>
              </a:rPr>
              <a:t>p</a:t>
            </a:r>
            <a:r>
              <a:rPr sz="2400" spc="-10" dirty="0">
                <a:latin typeface="Perpetua"/>
                <a:cs typeface="Perpetua"/>
              </a:rPr>
              <a:t>hè</a:t>
            </a:r>
            <a:r>
              <a:rPr sz="2400" spc="-15" dirty="0">
                <a:latin typeface="Perpetua"/>
                <a:cs typeface="Perpetua"/>
              </a:rPr>
              <a:t>ne</a:t>
            </a:r>
            <a:r>
              <a:rPr sz="2400" spc="-1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(</a:t>
            </a:r>
            <a:r>
              <a:rPr sz="2400" spc="-10" dirty="0">
                <a:latin typeface="Perpetua"/>
                <a:cs typeface="Perpetua"/>
              </a:rPr>
              <a:t>3)</a:t>
            </a:r>
            <a:r>
              <a:rPr sz="2400" spc="-30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)</a:t>
            </a:r>
            <a:r>
              <a:rPr sz="2400" spc="5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e</a:t>
            </a:r>
            <a:r>
              <a:rPr sz="2400" spc="-10" dirty="0">
                <a:latin typeface="Perpetua"/>
                <a:cs typeface="Perpetua"/>
              </a:rPr>
              <a:t>t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s</a:t>
            </a:r>
            <a:r>
              <a:rPr sz="2400" spc="-10" dirty="0">
                <a:latin typeface="Perpetua"/>
                <a:cs typeface="Perpetua"/>
              </a:rPr>
              <a:t>e</a:t>
            </a:r>
            <a:r>
              <a:rPr sz="2400" spc="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jette</a:t>
            </a:r>
            <a:r>
              <a:rPr sz="2400" spc="-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</a:t>
            </a:r>
            <a:r>
              <a:rPr sz="2400" spc="5" dirty="0">
                <a:latin typeface="Perpetua"/>
                <a:cs typeface="Perpetua"/>
              </a:rPr>
              <a:t>a</a:t>
            </a:r>
            <a:r>
              <a:rPr sz="2400" spc="-10" dirty="0">
                <a:latin typeface="Perpetua"/>
                <a:cs typeface="Perpetua"/>
              </a:rPr>
              <a:t>ns </a:t>
            </a:r>
            <a:r>
              <a:rPr sz="2400" spc="-5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a</a:t>
            </a:r>
            <a:r>
              <a:rPr sz="2400" spc="-10" dirty="0">
                <a:latin typeface="Perpetua"/>
                <a:cs typeface="Perpetua"/>
              </a:rPr>
              <a:t> </a:t>
            </a:r>
            <a:r>
              <a:rPr sz="2400" spc="-40" dirty="0">
                <a:latin typeface="Perpetua"/>
                <a:cs typeface="Perpetua"/>
              </a:rPr>
              <a:t>v</a:t>
            </a:r>
            <a:r>
              <a:rPr sz="2400" dirty="0">
                <a:latin typeface="Perpetua"/>
                <a:cs typeface="Perpetua"/>
              </a:rPr>
              <a:t>eine</a:t>
            </a:r>
            <a:r>
              <a:rPr sz="2400" spc="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pop</a:t>
            </a:r>
            <a:r>
              <a:rPr sz="2400" spc="-5" dirty="0">
                <a:latin typeface="Perpetua"/>
                <a:cs typeface="Perpetua"/>
              </a:rPr>
              <a:t>lité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-5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(</a:t>
            </a:r>
            <a:r>
              <a:rPr sz="2400" dirty="0">
                <a:latin typeface="Perpetua"/>
                <a:cs typeface="Perpetua"/>
              </a:rPr>
              <a:t>2)</a:t>
            </a:r>
            <a:r>
              <a:rPr sz="2400" spc="-1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4714240" y="1143000"/>
            <a:ext cx="4071619" cy="5501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30769" y="2145029"/>
            <a:ext cx="642620" cy="500380"/>
          </a:xfrm>
          <a:prstGeom prst="rect">
            <a:avLst/>
          </a:prstGeom>
          <a:solidFill>
            <a:srgbClr val="D24717"/>
          </a:solidFill>
          <a:ln w="12699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2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01890" y="4359909"/>
            <a:ext cx="571500" cy="571500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796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6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17790" y="3717290"/>
            <a:ext cx="497840" cy="497840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859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5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29883" y="2844487"/>
            <a:ext cx="1214755" cy="171450"/>
          </a:xfrm>
          <a:custGeom>
            <a:avLst/>
            <a:gdLst/>
            <a:ahLst/>
            <a:cxnLst/>
            <a:rect l="l" t="t" r="r" b="b"/>
            <a:pathLst>
              <a:path w="1214754" h="171450">
                <a:moveTo>
                  <a:pt x="154371" y="0"/>
                </a:moveTo>
                <a:lnTo>
                  <a:pt x="142620" y="2472"/>
                </a:lnTo>
                <a:lnTo>
                  <a:pt x="0" y="85403"/>
                </a:lnTo>
                <a:lnTo>
                  <a:pt x="142493" y="168715"/>
                </a:lnTo>
                <a:lnTo>
                  <a:pt x="151167" y="171168"/>
                </a:lnTo>
                <a:lnTo>
                  <a:pt x="161583" y="167632"/>
                </a:lnTo>
                <a:lnTo>
                  <a:pt x="170681" y="156470"/>
                </a:lnTo>
                <a:lnTo>
                  <a:pt x="169625" y="144819"/>
                </a:lnTo>
                <a:lnTo>
                  <a:pt x="161670" y="135822"/>
                </a:lnTo>
                <a:lnTo>
                  <a:pt x="108226" y="104551"/>
                </a:lnTo>
                <a:lnTo>
                  <a:pt x="37845" y="104453"/>
                </a:lnTo>
                <a:lnTo>
                  <a:pt x="37845" y="66353"/>
                </a:lnTo>
                <a:lnTo>
                  <a:pt x="106123" y="66353"/>
                </a:lnTo>
                <a:lnTo>
                  <a:pt x="168456" y="28625"/>
                </a:lnTo>
                <a:lnTo>
                  <a:pt x="170246" y="17956"/>
                </a:lnTo>
                <a:lnTo>
                  <a:pt x="165033" y="4827"/>
                </a:lnTo>
                <a:lnTo>
                  <a:pt x="154371" y="0"/>
                </a:lnTo>
                <a:close/>
              </a:path>
              <a:path w="1214754" h="171450">
                <a:moveTo>
                  <a:pt x="105965" y="66448"/>
                </a:moveTo>
                <a:lnTo>
                  <a:pt x="75066" y="85150"/>
                </a:lnTo>
                <a:lnTo>
                  <a:pt x="108226" y="104551"/>
                </a:lnTo>
                <a:lnTo>
                  <a:pt x="1214500" y="106104"/>
                </a:lnTo>
                <a:lnTo>
                  <a:pt x="1214627" y="68004"/>
                </a:lnTo>
                <a:lnTo>
                  <a:pt x="105965" y="66448"/>
                </a:lnTo>
                <a:close/>
              </a:path>
              <a:path w="1214754" h="171450">
                <a:moveTo>
                  <a:pt x="37845" y="66353"/>
                </a:moveTo>
                <a:lnTo>
                  <a:pt x="37845" y="104453"/>
                </a:lnTo>
                <a:lnTo>
                  <a:pt x="108226" y="104551"/>
                </a:lnTo>
                <a:lnTo>
                  <a:pt x="103716" y="101913"/>
                </a:lnTo>
                <a:lnTo>
                  <a:pt x="47370" y="101913"/>
                </a:lnTo>
                <a:lnTo>
                  <a:pt x="47497" y="69020"/>
                </a:lnTo>
                <a:lnTo>
                  <a:pt x="101716" y="69020"/>
                </a:lnTo>
                <a:lnTo>
                  <a:pt x="105965" y="66448"/>
                </a:lnTo>
                <a:lnTo>
                  <a:pt x="37845" y="66353"/>
                </a:lnTo>
                <a:close/>
              </a:path>
              <a:path w="1214754" h="171450">
                <a:moveTo>
                  <a:pt x="47497" y="69020"/>
                </a:moveTo>
                <a:lnTo>
                  <a:pt x="47370" y="101913"/>
                </a:lnTo>
                <a:lnTo>
                  <a:pt x="75066" y="85150"/>
                </a:lnTo>
                <a:lnTo>
                  <a:pt x="47497" y="69020"/>
                </a:lnTo>
                <a:close/>
              </a:path>
              <a:path w="1214754" h="171450">
                <a:moveTo>
                  <a:pt x="75066" y="85150"/>
                </a:moveTo>
                <a:lnTo>
                  <a:pt x="47370" y="101913"/>
                </a:lnTo>
                <a:lnTo>
                  <a:pt x="103716" y="101913"/>
                </a:lnTo>
                <a:lnTo>
                  <a:pt x="75066" y="85150"/>
                </a:lnTo>
                <a:close/>
              </a:path>
              <a:path w="1214754" h="171450">
                <a:moveTo>
                  <a:pt x="101716" y="69020"/>
                </a:moveTo>
                <a:lnTo>
                  <a:pt x="47497" y="69020"/>
                </a:lnTo>
                <a:lnTo>
                  <a:pt x="75066" y="85150"/>
                </a:lnTo>
                <a:lnTo>
                  <a:pt x="101716" y="69020"/>
                </a:lnTo>
                <a:close/>
              </a:path>
              <a:path w="1214754" h="171450">
                <a:moveTo>
                  <a:pt x="106123" y="66353"/>
                </a:moveTo>
                <a:lnTo>
                  <a:pt x="37845" y="66353"/>
                </a:lnTo>
                <a:lnTo>
                  <a:pt x="105965" y="66448"/>
                </a:lnTo>
                <a:lnTo>
                  <a:pt x="106123" y="66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73009" y="2716529"/>
            <a:ext cx="571500" cy="426720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8595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3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01003" y="2411348"/>
            <a:ext cx="934719" cy="341630"/>
          </a:xfrm>
          <a:custGeom>
            <a:avLst/>
            <a:gdLst/>
            <a:ahLst/>
            <a:cxnLst/>
            <a:rect l="l" t="t" r="r" b="b"/>
            <a:pathLst>
              <a:path w="934720" h="341630">
                <a:moveTo>
                  <a:pt x="119299" y="177747"/>
                </a:moveTo>
                <a:lnTo>
                  <a:pt x="111760" y="182625"/>
                </a:lnTo>
                <a:lnTo>
                  <a:pt x="0" y="303911"/>
                </a:lnTo>
                <a:lnTo>
                  <a:pt x="160654" y="341502"/>
                </a:lnTo>
                <a:lnTo>
                  <a:pt x="173176" y="340196"/>
                </a:lnTo>
                <a:lnTo>
                  <a:pt x="182062" y="331604"/>
                </a:lnTo>
                <a:lnTo>
                  <a:pt x="182449" y="317256"/>
                </a:lnTo>
                <a:lnTo>
                  <a:pt x="178436" y="311023"/>
                </a:lnTo>
                <a:lnTo>
                  <a:pt x="41782" y="311023"/>
                </a:lnTo>
                <a:lnTo>
                  <a:pt x="30606" y="274574"/>
                </a:lnTo>
                <a:lnTo>
                  <a:pt x="97931" y="253863"/>
                </a:lnTo>
                <a:lnTo>
                  <a:pt x="139826" y="208406"/>
                </a:lnTo>
                <a:lnTo>
                  <a:pt x="144757" y="197349"/>
                </a:lnTo>
                <a:lnTo>
                  <a:pt x="142171" y="185767"/>
                </a:lnTo>
                <a:lnTo>
                  <a:pt x="130293" y="177968"/>
                </a:lnTo>
                <a:lnTo>
                  <a:pt x="119299" y="177747"/>
                </a:lnTo>
                <a:close/>
              </a:path>
              <a:path w="934720" h="341630">
                <a:moveTo>
                  <a:pt x="97931" y="253863"/>
                </a:moveTo>
                <a:lnTo>
                  <a:pt x="30606" y="274574"/>
                </a:lnTo>
                <a:lnTo>
                  <a:pt x="41782" y="311023"/>
                </a:lnTo>
                <a:lnTo>
                  <a:pt x="59116" y="305688"/>
                </a:lnTo>
                <a:lnTo>
                  <a:pt x="50165" y="305688"/>
                </a:lnTo>
                <a:lnTo>
                  <a:pt x="40513" y="274320"/>
                </a:lnTo>
                <a:lnTo>
                  <a:pt x="79076" y="274320"/>
                </a:lnTo>
                <a:lnTo>
                  <a:pt x="97931" y="253863"/>
                </a:lnTo>
                <a:close/>
              </a:path>
              <a:path w="934720" h="341630">
                <a:moveTo>
                  <a:pt x="107542" y="290787"/>
                </a:moveTo>
                <a:lnTo>
                  <a:pt x="41782" y="311023"/>
                </a:lnTo>
                <a:lnTo>
                  <a:pt x="178436" y="311023"/>
                </a:lnTo>
                <a:lnTo>
                  <a:pt x="176279" y="307673"/>
                </a:lnTo>
                <a:lnTo>
                  <a:pt x="107542" y="290787"/>
                </a:lnTo>
                <a:close/>
              </a:path>
              <a:path w="934720" h="341630">
                <a:moveTo>
                  <a:pt x="40513" y="274320"/>
                </a:moveTo>
                <a:lnTo>
                  <a:pt x="50165" y="305688"/>
                </a:lnTo>
                <a:lnTo>
                  <a:pt x="71957" y="282044"/>
                </a:lnTo>
                <a:lnTo>
                  <a:pt x="40513" y="274320"/>
                </a:lnTo>
                <a:close/>
              </a:path>
              <a:path w="934720" h="341630">
                <a:moveTo>
                  <a:pt x="71957" y="282044"/>
                </a:moveTo>
                <a:lnTo>
                  <a:pt x="50165" y="305688"/>
                </a:lnTo>
                <a:lnTo>
                  <a:pt x="59116" y="305688"/>
                </a:lnTo>
                <a:lnTo>
                  <a:pt x="107542" y="290787"/>
                </a:lnTo>
                <a:lnTo>
                  <a:pt x="71957" y="282044"/>
                </a:lnTo>
                <a:close/>
              </a:path>
              <a:path w="934720" h="341630">
                <a:moveTo>
                  <a:pt x="923163" y="0"/>
                </a:moveTo>
                <a:lnTo>
                  <a:pt x="97931" y="253863"/>
                </a:lnTo>
                <a:lnTo>
                  <a:pt x="71957" y="282044"/>
                </a:lnTo>
                <a:lnTo>
                  <a:pt x="107542" y="290787"/>
                </a:lnTo>
                <a:lnTo>
                  <a:pt x="934466" y="36322"/>
                </a:lnTo>
                <a:lnTo>
                  <a:pt x="923163" y="0"/>
                </a:lnTo>
                <a:close/>
              </a:path>
              <a:path w="934720" h="341630">
                <a:moveTo>
                  <a:pt x="79076" y="274320"/>
                </a:moveTo>
                <a:lnTo>
                  <a:pt x="40513" y="274320"/>
                </a:lnTo>
                <a:lnTo>
                  <a:pt x="71957" y="282044"/>
                </a:lnTo>
                <a:lnTo>
                  <a:pt x="79076" y="274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609600"/>
            <a:ext cx="3124200" cy="52057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2790" y="2012166"/>
            <a:ext cx="46612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spc="5" dirty="0" smtClean="0">
                <a:latin typeface="Perpetua"/>
                <a:cs typeface="Perpetua"/>
              </a:rPr>
              <a:t>La petite </a:t>
            </a:r>
            <a:r>
              <a:rPr lang="fr-FR" sz="2000" b="1" spc="5" dirty="0" err="1" smtClean="0">
                <a:latin typeface="Perpetua"/>
                <a:cs typeface="Perpetua"/>
              </a:rPr>
              <a:t>saphén</a:t>
            </a:r>
            <a:r>
              <a:rPr lang="fr-FR" sz="2000" b="1" spc="5" dirty="0" smtClean="0">
                <a:latin typeface="Perpetua"/>
                <a:cs typeface="Perpetua"/>
              </a:rPr>
              <a:t> </a:t>
            </a:r>
            <a:r>
              <a:rPr lang="fr-FR" sz="2000" b="1" dirty="0" smtClean="0">
                <a:latin typeface="Perpetua"/>
                <a:cs typeface="Perpetua"/>
              </a:rPr>
              <a:t>e</a:t>
            </a:r>
            <a:r>
              <a:rPr lang="fr-FR" sz="2000" b="1" spc="10" dirty="0" smtClean="0">
                <a:latin typeface="Perpetua"/>
                <a:cs typeface="Perpetua"/>
              </a:rPr>
              <a:t>s</a:t>
            </a:r>
            <a:r>
              <a:rPr lang="fr-FR" sz="2000" b="1" dirty="0" smtClean="0">
                <a:latin typeface="Perpetua"/>
                <a:cs typeface="Perpetua"/>
              </a:rPr>
              <a:t>t</a:t>
            </a:r>
            <a:r>
              <a:rPr lang="fr-FR" sz="2000" b="1" spc="-20" dirty="0" smtClean="0">
                <a:latin typeface="Perpetua"/>
                <a:cs typeface="Perpetua"/>
              </a:rPr>
              <a:t> </a:t>
            </a:r>
            <a:r>
              <a:rPr lang="fr-FR" sz="2000" b="1" spc="5" dirty="0">
                <a:latin typeface="Perpetua"/>
                <a:cs typeface="Perpetua"/>
              </a:rPr>
              <a:t>s</a:t>
            </a:r>
            <a:r>
              <a:rPr lang="fr-FR" sz="2000" b="1" dirty="0">
                <a:latin typeface="Perpetua"/>
                <a:cs typeface="Perpetua"/>
              </a:rPr>
              <a:t>ous</a:t>
            </a:r>
            <a:r>
              <a:rPr lang="fr-FR" sz="2000" b="1" spc="-10" dirty="0">
                <a:latin typeface="Perpetua"/>
                <a:cs typeface="Perpetua"/>
              </a:rPr>
              <a:t> </a:t>
            </a:r>
            <a:r>
              <a:rPr lang="fr-FR" sz="2000" b="1" dirty="0">
                <a:latin typeface="Perpetua"/>
                <a:cs typeface="Perpetua"/>
              </a:rPr>
              <a:t>cutanée</a:t>
            </a:r>
            <a:r>
              <a:rPr lang="fr-FR" sz="2000" b="1" spc="10" dirty="0">
                <a:latin typeface="Perpetua"/>
                <a:cs typeface="Perpetua"/>
              </a:rPr>
              <a:t> </a:t>
            </a:r>
            <a:r>
              <a:rPr lang="fr-FR" sz="2000" b="1" dirty="0">
                <a:latin typeface="Perpetua"/>
                <a:cs typeface="Perpetua"/>
              </a:rPr>
              <a:t>;d</a:t>
            </a:r>
            <a:r>
              <a:rPr lang="fr-FR" sz="2000" b="1" spc="5" dirty="0">
                <a:latin typeface="Perpetua"/>
                <a:cs typeface="Perpetua"/>
              </a:rPr>
              <a:t>a</a:t>
            </a:r>
            <a:r>
              <a:rPr lang="fr-FR" sz="2000" b="1" dirty="0">
                <a:latin typeface="Perpetua"/>
                <a:cs typeface="Perpetua"/>
              </a:rPr>
              <a:t>ns </a:t>
            </a:r>
            <a:r>
              <a:rPr lang="fr-FR" sz="2000" b="1" spc="-5" dirty="0">
                <a:latin typeface="Perpetua"/>
                <a:cs typeface="Perpetua"/>
              </a:rPr>
              <a:t>l</a:t>
            </a:r>
            <a:r>
              <a:rPr lang="fr-FR" sz="2000" b="1" dirty="0">
                <a:latin typeface="Perpetua"/>
                <a:cs typeface="Perpetua"/>
              </a:rPr>
              <a:t>a</a:t>
            </a:r>
            <a:r>
              <a:rPr lang="fr-FR" sz="2000" b="1" spc="-10" dirty="0">
                <a:latin typeface="Perpetua"/>
                <a:cs typeface="Perpetua"/>
              </a:rPr>
              <a:t> </a:t>
            </a:r>
            <a:r>
              <a:rPr lang="fr-FR" sz="2000" b="1" spc="-5" dirty="0">
                <a:latin typeface="Perpetua"/>
                <a:cs typeface="Perpetua"/>
              </a:rPr>
              <a:t>moit</a:t>
            </a:r>
            <a:r>
              <a:rPr lang="fr-FR" sz="2000" b="1" spc="-15" dirty="0">
                <a:latin typeface="Perpetua"/>
                <a:cs typeface="Perpetua"/>
              </a:rPr>
              <a:t>i</a:t>
            </a:r>
            <a:r>
              <a:rPr lang="fr-FR" sz="2000" b="1" spc="-10" dirty="0">
                <a:latin typeface="Perpetua"/>
                <a:cs typeface="Perpetua"/>
              </a:rPr>
              <a:t>é</a:t>
            </a:r>
            <a:r>
              <a:rPr lang="fr-FR" sz="2000" b="1" spc="20" dirty="0">
                <a:latin typeface="Perpetua"/>
                <a:cs typeface="Perpetua"/>
              </a:rPr>
              <a:t> </a:t>
            </a:r>
            <a:r>
              <a:rPr lang="fr-FR" sz="2000" b="1" spc="-5" dirty="0">
                <a:latin typeface="Perpetua"/>
                <a:cs typeface="Perpetua"/>
              </a:rPr>
              <a:t>s</a:t>
            </a:r>
            <a:r>
              <a:rPr lang="fr-FR" sz="2000" b="1" spc="-15" dirty="0">
                <a:latin typeface="Perpetua"/>
                <a:cs typeface="Perpetua"/>
              </a:rPr>
              <a:t>up</a:t>
            </a:r>
            <a:r>
              <a:rPr lang="fr-FR" sz="2000" b="1" dirty="0">
                <a:latin typeface="Perpetua"/>
                <a:cs typeface="Perpetua"/>
              </a:rPr>
              <a:t>é</a:t>
            </a:r>
            <a:r>
              <a:rPr lang="fr-FR" sz="2000" b="1" spc="30" dirty="0">
                <a:latin typeface="Perpetua"/>
                <a:cs typeface="Perpetua"/>
              </a:rPr>
              <a:t>r</a:t>
            </a:r>
            <a:r>
              <a:rPr lang="fr-FR" sz="2000" b="1" dirty="0">
                <a:latin typeface="Perpetua"/>
                <a:cs typeface="Perpetua"/>
              </a:rPr>
              <a:t>ieu</a:t>
            </a:r>
            <a:r>
              <a:rPr lang="fr-FR" sz="2000" b="1" spc="-20" dirty="0">
                <a:latin typeface="Perpetua"/>
                <a:cs typeface="Perpetua"/>
              </a:rPr>
              <a:t>r</a:t>
            </a:r>
            <a:r>
              <a:rPr lang="fr-FR" sz="2000" b="1" spc="-10" dirty="0">
                <a:latin typeface="Perpetua"/>
                <a:cs typeface="Perpetua"/>
              </a:rPr>
              <a:t>e</a:t>
            </a:r>
            <a:r>
              <a:rPr lang="fr-FR" sz="2000" b="1" spc="5" dirty="0">
                <a:latin typeface="Perpetua"/>
                <a:cs typeface="Perpetua"/>
              </a:rPr>
              <a:t> </a:t>
            </a:r>
            <a:r>
              <a:rPr lang="fr-FR" sz="2000" b="1" spc="-10" dirty="0">
                <a:latin typeface="Perpetua"/>
                <a:cs typeface="Perpetua"/>
              </a:rPr>
              <a:t>,</a:t>
            </a:r>
            <a:r>
              <a:rPr lang="fr-FR" sz="2000" b="1" dirty="0">
                <a:latin typeface="Perpetua"/>
                <a:cs typeface="Perpetua"/>
              </a:rPr>
              <a:t>e</a:t>
            </a:r>
            <a:r>
              <a:rPr lang="fr-FR" sz="2000" b="1" spc="-5" dirty="0">
                <a:latin typeface="Perpetua"/>
                <a:cs typeface="Perpetua"/>
              </a:rPr>
              <a:t>l</a:t>
            </a:r>
            <a:r>
              <a:rPr lang="fr-FR" sz="2000" b="1" spc="5" dirty="0">
                <a:latin typeface="Perpetua"/>
                <a:cs typeface="Perpetua"/>
              </a:rPr>
              <a:t>l</a:t>
            </a:r>
            <a:r>
              <a:rPr lang="fr-FR" sz="2000" b="1" spc="-10" dirty="0">
                <a:latin typeface="Perpetua"/>
                <a:cs typeface="Perpetua"/>
              </a:rPr>
              <a:t>e</a:t>
            </a:r>
            <a:r>
              <a:rPr lang="fr-FR" sz="2000" b="1" spc="-15" dirty="0">
                <a:latin typeface="Perpetua"/>
                <a:cs typeface="Perpetua"/>
              </a:rPr>
              <a:t> </a:t>
            </a:r>
            <a:r>
              <a:rPr lang="fr-FR" sz="2000" b="1" spc="25" dirty="0">
                <a:latin typeface="Perpetua"/>
                <a:cs typeface="Perpetua"/>
              </a:rPr>
              <a:t>c</a:t>
            </a:r>
            <a:r>
              <a:rPr lang="fr-FR" sz="2000" b="1" spc="-10" dirty="0">
                <a:latin typeface="Perpetua"/>
                <a:cs typeface="Perpetua"/>
              </a:rPr>
              <a:t>he</a:t>
            </a:r>
            <a:r>
              <a:rPr lang="fr-FR" sz="2000" b="1" spc="-5" dirty="0">
                <a:latin typeface="Perpetua"/>
                <a:cs typeface="Perpetua"/>
              </a:rPr>
              <a:t>m</a:t>
            </a:r>
            <a:r>
              <a:rPr lang="fr-FR" sz="2000" b="1" spc="-10" dirty="0">
                <a:latin typeface="Perpetua"/>
                <a:cs typeface="Perpetua"/>
              </a:rPr>
              <a:t>i</a:t>
            </a:r>
            <a:r>
              <a:rPr lang="fr-FR" sz="2000" b="1" spc="-15" dirty="0">
                <a:latin typeface="Perpetua"/>
                <a:cs typeface="Perpetua"/>
              </a:rPr>
              <a:t>ne</a:t>
            </a:r>
            <a:r>
              <a:rPr lang="fr-FR" sz="2000" b="1" spc="-10" dirty="0">
                <a:latin typeface="Perpetua"/>
                <a:cs typeface="Perpetua"/>
              </a:rPr>
              <a:t> </a:t>
            </a:r>
            <a:r>
              <a:rPr lang="fr-FR" sz="2000" b="1" dirty="0">
                <a:latin typeface="Perpetua"/>
                <a:cs typeface="Perpetua"/>
              </a:rPr>
              <a:t>d</a:t>
            </a:r>
            <a:r>
              <a:rPr lang="fr-FR" sz="2000" b="1" spc="5" dirty="0">
                <a:latin typeface="Perpetua"/>
                <a:cs typeface="Perpetua"/>
              </a:rPr>
              <a:t>a</a:t>
            </a:r>
            <a:r>
              <a:rPr lang="fr-FR" sz="2000" b="1" spc="-10" dirty="0">
                <a:latin typeface="Perpetua"/>
                <a:cs typeface="Perpetua"/>
              </a:rPr>
              <a:t>ns</a:t>
            </a:r>
            <a:r>
              <a:rPr lang="fr-FR" sz="2000" b="1" spc="-5" dirty="0">
                <a:latin typeface="Perpetua"/>
                <a:cs typeface="Perpetua"/>
              </a:rPr>
              <a:t> </a:t>
            </a:r>
            <a:r>
              <a:rPr lang="fr-FR" sz="2000" b="1" dirty="0">
                <a:latin typeface="Perpetua"/>
                <a:cs typeface="Perpetua"/>
              </a:rPr>
              <a:t>un</a:t>
            </a:r>
            <a:r>
              <a:rPr lang="fr-FR" sz="2000" b="1" spc="5" dirty="0">
                <a:latin typeface="Perpetua"/>
                <a:cs typeface="Perpetua"/>
              </a:rPr>
              <a:t> </a:t>
            </a:r>
            <a:r>
              <a:rPr lang="fr-FR" sz="2000" b="1" spc="-15" dirty="0">
                <a:latin typeface="Perpetua"/>
                <a:cs typeface="Perpetua"/>
              </a:rPr>
              <a:t>d</a:t>
            </a:r>
            <a:r>
              <a:rPr lang="fr-FR" sz="2000" b="1" dirty="0">
                <a:latin typeface="Perpetua"/>
                <a:cs typeface="Perpetua"/>
              </a:rPr>
              <a:t>édo</a:t>
            </a:r>
            <a:r>
              <a:rPr lang="fr-FR" sz="2000" b="1" spc="5" dirty="0">
                <a:latin typeface="Perpetua"/>
                <a:cs typeface="Perpetua"/>
              </a:rPr>
              <a:t>u</a:t>
            </a:r>
            <a:r>
              <a:rPr lang="fr-FR" sz="2000" b="1" spc="-50" dirty="0">
                <a:latin typeface="Perpetua"/>
                <a:cs typeface="Perpetua"/>
              </a:rPr>
              <a:t>b</a:t>
            </a:r>
            <a:r>
              <a:rPr lang="fr-FR" sz="2000" b="1" spc="-15" dirty="0">
                <a:latin typeface="Perpetua"/>
                <a:cs typeface="Perpetua"/>
              </a:rPr>
              <a:t>l</a:t>
            </a:r>
            <a:r>
              <a:rPr lang="fr-FR" sz="2000" b="1" dirty="0">
                <a:latin typeface="Perpetua"/>
                <a:cs typeface="Perpetua"/>
              </a:rPr>
              <a:t>e</a:t>
            </a:r>
            <a:r>
              <a:rPr lang="fr-FR" sz="2000" b="1" spc="-5" dirty="0">
                <a:latin typeface="Perpetua"/>
                <a:cs typeface="Perpetua"/>
              </a:rPr>
              <a:t>me</a:t>
            </a:r>
            <a:r>
              <a:rPr lang="fr-FR" sz="2000" b="1" spc="5" dirty="0">
                <a:latin typeface="Perpetua"/>
                <a:cs typeface="Perpetua"/>
              </a:rPr>
              <a:t>n</a:t>
            </a:r>
            <a:r>
              <a:rPr lang="fr-FR" sz="2000" b="1" spc="-10" dirty="0">
                <a:latin typeface="Perpetua"/>
                <a:cs typeface="Perpetua"/>
              </a:rPr>
              <a:t>t</a:t>
            </a:r>
            <a:r>
              <a:rPr lang="fr-FR" sz="2000" b="1" spc="-20" dirty="0">
                <a:latin typeface="Perpetua"/>
                <a:cs typeface="Perpetua"/>
              </a:rPr>
              <a:t> </a:t>
            </a:r>
            <a:r>
              <a:rPr lang="fr-FR" sz="2000" b="1" dirty="0">
                <a:latin typeface="Perpetua"/>
                <a:cs typeface="Perpetua"/>
              </a:rPr>
              <a:t>du</a:t>
            </a:r>
            <a:r>
              <a:rPr lang="fr-FR" sz="2000" b="1" spc="5" dirty="0">
                <a:latin typeface="Perpetua"/>
                <a:cs typeface="Perpetua"/>
              </a:rPr>
              <a:t> </a:t>
            </a:r>
            <a:r>
              <a:rPr lang="fr-FR" sz="2000" b="1" spc="-35" dirty="0">
                <a:latin typeface="Perpetua"/>
                <a:cs typeface="Perpetua"/>
              </a:rPr>
              <a:t>f</a:t>
            </a:r>
            <a:r>
              <a:rPr lang="fr-FR" sz="2000" b="1" spc="-5" dirty="0">
                <a:latin typeface="Perpetua"/>
                <a:cs typeface="Perpetua"/>
              </a:rPr>
              <a:t>a</a:t>
            </a:r>
            <a:r>
              <a:rPr lang="fr-FR" sz="2000" b="1" spc="10" dirty="0">
                <a:latin typeface="Perpetua"/>
                <a:cs typeface="Perpetua"/>
              </a:rPr>
              <a:t>s</a:t>
            </a:r>
            <a:r>
              <a:rPr lang="fr-FR" sz="2000" b="1" spc="-10" dirty="0">
                <a:latin typeface="Perpetua"/>
                <a:cs typeface="Perpetua"/>
              </a:rPr>
              <a:t>c</a:t>
            </a:r>
            <a:r>
              <a:rPr lang="fr-FR" sz="2000" b="1" spc="-20" dirty="0">
                <a:latin typeface="Perpetua"/>
                <a:cs typeface="Perpetua"/>
              </a:rPr>
              <a:t>i</a:t>
            </a:r>
            <a:r>
              <a:rPr lang="fr-FR" sz="2000" b="1" dirty="0">
                <a:latin typeface="Perpetua"/>
                <a:cs typeface="Perpetua"/>
              </a:rPr>
              <a:t>a c</a:t>
            </a:r>
            <a:r>
              <a:rPr lang="fr-FR" sz="2000" b="1" spc="45" dirty="0">
                <a:latin typeface="Perpetua"/>
                <a:cs typeface="Perpetua"/>
              </a:rPr>
              <a:t>r</a:t>
            </a:r>
            <a:r>
              <a:rPr lang="fr-FR" sz="2000" b="1" dirty="0">
                <a:latin typeface="Perpetua"/>
                <a:cs typeface="Perpetua"/>
              </a:rPr>
              <a:t>ural</a:t>
            </a:r>
            <a:r>
              <a:rPr lang="fr-FR" sz="2000" b="1" spc="5" dirty="0">
                <a:latin typeface="Perpetua"/>
                <a:cs typeface="Perpetua"/>
              </a:rPr>
              <a:t> </a:t>
            </a:r>
            <a:r>
              <a:rPr lang="fr-FR" sz="2000" b="1" dirty="0" smtClean="0">
                <a:latin typeface="Perpetua"/>
                <a:cs typeface="Perpetua"/>
              </a:rPr>
              <a:t>,</a:t>
            </a:r>
            <a:r>
              <a:rPr lang="fr-FR" sz="2000" b="1" spc="-120" dirty="0" smtClean="0">
                <a:latin typeface="Perpetua"/>
                <a:cs typeface="Perpetua"/>
              </a:rPr>
              <a:t> </a:t>
            </a:r>
            <a:r>
              <a:rPr lang="fr-FR" sz="2000" b="1" dirty="0">
                <a:latin typeface="Perpetua"/>
                <a:cs typeface="Perpetua"/>
              </a:rPr>
              <a:t>puis</a:t>
            </a:r>
            <a:r>
              <a:rPr lang="fr-FR" sz="2000" b="1" spc="5" dirty="0">
                <a:latin typeface="Perpetua"/>
                <a:cs typeface="Perpetua"/>
              </a:rPr>
              <a:t> </a:t>
            </a:r>
            <a:r>
              <a:rPr lang="fr-FR" sz="2000" b="1" dirty="0">
                <a:latin typeface="Perpetua"/>
                <a:cs typeface="Perpetua"/>
              </a:rPr>
              <a:t>dans</a:t>
            </a:r>
            <a:r>
              <a:rPr lang="fr-FR" sz="2000" b="1" spc="-10" dirty="0">
                <a:latin typeface="Perpetua"/>
                <a:cs typeface="Perpetua"/>
              </a:rPr>
              <a:t> </a:t>
            </a:r>
            <a:r>
              <a:rPr lang="fr-FR" sz="2000" b="1" spc="-5" dirty="0">
                <a:latin typeface="Perpetua"/>
                <a:cs typeface="Perpetua"/>
              </a:rPr>
              <a:t>l</a:t>
            </a:r>
            <a:r>
              <a:rPr lang="fr-FR" sz="2000" b="1" dirty="0">
                <a:latin typeface="Perpetua"/>
                <a:cs typeface="Perpetua"/>
              </a:rPr>
              <a:t>e</a:t>
            </a:r>
            <a:r>
              <a:rPr lang="fr-FR" sz="2000" b="1" spc="10" dirty="0">
                <a:latin typeface="Perpetua"/>
                <a:cs typeface="Perpetua"/>
              </a:rPr>
              <a:t> </a:t>
            </a:r>
            <a:r>
              <a:rPr lang="fr-FR" sz="2000" b="1" spc="5" dirty="0">
                <a:latin typeface="Perpetua"/>
                <a:cs typeface="Perpetua"/>
              </a:rPr>
              <a:t>s</a:t>
            </a:r>
            <a:r>
              <a:rPr lang="fr-FR" sz="2000" b="1" spc="-10" dirty="0">
                <a:latin typeface="Perpetua"/>
                <a:cs typeface="Perpetua"/>
              </a:rPr>
              <a:t>i</a:t>
            </a:r>
            <a:r>
              <a:rPr lang="fr-FR" sz="2000" b="1" spc="-5" dirty="0">
                <a:latin typeface="Perpetua"/>
                <a:cs typeface="Perpetua"/>
              </a:rPr>
              <a:t>l</a:t>
            </a:r>
            <a:r>
              <a:rPr lang="fr-FR" sz="2000" b="1" spc="5" dirty="0">
                <a:latin typeface="Perpetua"/>
                <a:cs typeface="Perpetua"/>
              </a:rPr>
              <a:t>l</a:t>
            </a:r>
            <a:r>
              <a:rPr lang="fr-FR" sz="2000" b="1" dirty="0">
                <a:latin typeface="Perpetua"/>
                <a:cs typeface="Perpetua"/>
              </a:rPr>
              <a:t>on </a:t>
            </a:r>
            <a:r>
              <a:rPr lang="fr-FR" sz="2000" b="1" spc="-5" dirty="0">
                <a:latin typeface="Perpetua"/>
                <a:cs typeface="Perpetua"/>
              </a:rPr>
              <a:t>sé</a:t>
            </a:r>
            <a:r>
              <a:rPr lang="fr-FR" sz="2000" b="1" dirty="0">
                <a:latin typeface="Perpetua"/>
                <a:cs typeface="Perpetua"/>
              </a:rPr>
              <a:t>p</a:t>
            </a:r>
            <a:r>
              <a:rPr lang="fr-FR" sz="2000" b="1" spc="5" dirty="0">
                <a:latin typeface="Perpetua"/>
                <a:cs typeface="Perpetua"/>
              </a:rPr>
              <a:t>a</a:t>
            </a:r>
            <a:r>
              <a:rPr lang="fr-FR" sz="2000" b="1" spc="-5" dirty="0">
                <a:latin typeface="Perpetua"/>
                <a:cs typeface="Perpetua"/>
              </a:rPr>
              <a:t>ran</a:t>
            </a:r>
            <a:r>
              <a:rPr lang="fr-FR" sz="2000" b="1" dirty="0">
                <a:latin typeface="Perpetua"/>
                <a:cs typeface="Perpetua"/>
              </a:rPr>
              <a:t>t</a:t>
            </a:r>
            <a:r>
              <a:rPr lang="fr-FR" sz="2000" b="1" spc="-15" dirty="0">
                <a:latin typeface="Perpetua"/>
                <a:cs typeface="Perpetua"/>
              </a:rPr>
              <a:t> l</a:t>
            </a:r>
            <a:r>
              <a:rPr lang="fr-FR" sz="2000" b="1" dirty="0">
                <a:latin typeface="Perpetua"/>
                <a:cs typeface="Perpetua"/>
              </a:rPr>
              <a:t>e</a:t>
            </a:r>
            <a:r>
              <a:rPr lang="fr-FR" sz="2000" b="1" spc="-10" dirty="0">
                <a:latin typeface="Perpetua"/>
                <a:cs typeface="Perpetua"/>
              </a:rPr>
              <a:t>s </a:t>
            </a:r>
            <a:r>
              <a:rPr lang="fr-FR" sz="2000" b="1" spc="25" dirty="0">
                <a:latin typeface="Perpetua"/>
                <a:cs typeface="Perpetua"/>
              </a:rPr>
              <a:t>c</a:t>
            </a:r>
            <a:r>
              <a:rPr lang="fr-FR" sz="2000" b="1" spc="-10" dirty="0">
                <a:latin typeface="Perpetua"/>
                <a:cs typeface="Perpetua"/>
              </a:rPr>
              <a:t>hefs </a:t>
            </a:r>
            <a:r>
              <a:rPr lang="fr-FR" sz="2000" b="1" dirty="0">
                <a:latin typeface="Perpetua"/>
                <a:cs typeface="Perpetua"/>
              </a:rPr>
              <a:t>du</a:t>
            </a:r>
            <a:r>
              <a:rPr lang="fr-FR" sz="2000" b="1" spc="5" dirty="0">
                <a:latin typeface="Perpetua"/>
                <a:cs typeface="Perpetua"/>
              </a:rPr>
              <a:t> </a:t>
            </a:r>
            <a:r>
              <a:rPr lang="fr-FR" sz="2000" b="1" spc="-25" dirty="0">
                <a:latin typeface="Perpetua"/>
                <a:cs typeface="Perpetua"/>
              </a:rPr>
              <a:t>m</a:t>
            </a:r>
            <a:r>
              <a:rPr lang="fr-FR" sz="2000" b="1" spc="-15" dirty="0">
                <a:latin typeface="Perpetua"/>
                <a:cs typeface="Perpetua"/>
              </a:rPr>
              <a:t>u</a:t>
            </a:r>
            <a:r>
              <a:rPr lang="fr-FR" sz="2000" b="1" dirty="0">
                <a:latin typeface="Perpetua"/>
                <a:cs typeface="Perpetua"/>
              </a:rPr>
              <a:t>s</a:t>
            </a:r>
            <a:r>
              <a:rPr lang="fr-FR" sz="2000" b="1" spc="-10" dirty="0">
                <a:latin typeface="Perpetua"/>
                <a:cs typeface="Perpetua"/>
              </a:rPr>
              <a:t>cle </a:t>
            </a:r>
            <a:r>
              <a:rPr lang="fr-FR" sz="2000" b="1" dirty="0" err="1">
                <a:latin typeface="Perpetua"/>
                <a:cs typeface="Perpetua"/>
              </a:rPr>
              <a:t>ga</a:t>
            </a:r>
            <a:r>
              <a:rPr lang="fr-FR" sz="2000" b="1" spc="10" dirty="0" err="1">
                <a:latin typeface="Perpetua"/>
                <a:cs typeface="Perpetua"/>
              </a:rPr>
              <a:t>s</a:t>
            </a:r>
            <a:r>
              <a:rPr lang="fr-FR" sz="2000" b="1" dirty="0" err="1">
                <a:latin typeface="Perpetua"/>
                <a:cs typeface="Perpetua"/>
              </a:rPr>
              <a:t>t</a:t>
            </a:r>
            <a:r>
              <a:rPr lang="fr-FR" sz="2000" b="1" spc="-25" dirty="0" err="1">
                <a:latin typeface="Perpetua"/>
                <a:cs typeface="Perpetua"/>
              </a:rPr>
              <a:t>r</a:t>
            </a:r>
            <a:r>
              <a:rPr lang="fr-FR" sz="2000" b="1" dirty="0" err="1">
                <a:latin typeface="Perpetua"/>
                <a:cs typeface="Perpetua"/>
              </a:rPr>
              <a:t>ocn</a:t>
            </a:r>
            <a:r>
              <a:rPr lang="fr-FR" sz="2000" b="1" spc="5" dirty="0" err="1">
                <a:latin typeface="Perpetua"/>
                <a:cs typeface="Perpetua"/>
              </a:rPr>
              <a:t>é</a:t>
            </a:r>
            <a:r>
              <a:rPr lang="fr-FR" sz="2000" b="1" spc="-5" dirty="0" err="1">
                <a:latin typeface="Perpetua"/>
                <a:cs typeface="Perpetua"/>
              </a:rPr>
              <a:t>m</a:t>
            </a:r>
            <a:r>
              <a:rPr lang="fr-FR" sz="2000" b="1" spc="-15" dirty="0" err="1">
                <a:latin typeface="Perpetua"/>
                <a:cs typeface="Perpetua"/>
              </a:rPr>
              <a:t>i</a:t>
            </a:r>
            <a:r>
              <a:rPr lang="fr-FR" sz="2000" b="1" dirty="0" err="1">
                <a:latin typeface="Perpetua"/>
                <a:cs typeface="Perpetua"/>
              </a:rPr>
              <a:t>en</a:t>
            </a:r>
            <a:r>
              <a:rPr lang="fr-FR" sz="2000" b="1" spc="-15" dirty="0">
                <a:latin typeface="Perpetua"/>
                <a:cs typeface="Perpetua"/>
              </a:rPr>
              <a:t> </a:t>
            </a:r>
            <a:r>
              <a:rPr lang="fr-FR" sz="2000" b="1" dirty="0">
                <a:latin typeface="Perpetua"/>
                <a:cs typeface="Perpetua"/>
              </a:rPr>
              <a:t>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7645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5927" y="951257"/>
            <a:ext cx="3827779" cy="3431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b="1" u="heavy" spc="5" dirty="0">
                <a:latin typeface="Perpetua"/>
                <a:cs typeface="Perpetua"/>
              </a:rPr>
              <a:t>2</a:t>
            </a:r>
            <a:r>
              <a:rPr sz="2600" b="1" u="heavy" spc="-15" dirty="0">
                <a:latin typeface="Perpetua"/>
                <a:cs typeface="Perpetua"/>
              </a:rPr>
              <a:t>-</a:t>
            </a:r>
            <a:r>
              <a:rPr sz="2600" b="1" u="heavy" dirty="0">
                <a:latin typeface="Perpetua"/>
                <a:cs typeface="Perpetua"/>
              </a:rPr>
              <a:t>La</a:t>
            </a:r>
            <a:r>
              <a:rPr sz="2600" b="1" u="heavy" spc="-5" dirty="0">
                <a:latin typeface="Perpetua"/>
                <a:cs typeface="Perpetua"/>
              </a:rPr>
              <a:t> </a:t>
            </a:r>
            <a:r>
              <a:rPr sz="2600" b="1" u="heavy" spc="-15" dirty="0">
                <a:latin typeface="Perpetua"/>
                <a:cs typeface="Perpetua"/>
              </a:rPr>
              <a:t>p</a:t>
            </a:r>
            <a:r>
              <a:rPr sz="2600" b="1" u="heavy" spc="-5" dirty="0">
                <a:latin typeface="Perpetua"/>
                <a:cs typeface="Perpetua"/>
              </a:rPr>
              <a:t>eti</a:t>
            </a:r>
            <a:r>
              <a:rPr sz="2600" b="1" u="heavy" spc="5" dirty="0">
                <a:latin typeface="Perpetua"/>
                <a:cs typeface="Perpetua"/>
              </a:rPr>
              <a:t>t</a:t>
            </a:r>
            <a:r>
              <a:rPr sz="2600" b="1" u="heavy" dirty="0">
                <a:latin typeface="Perpetua"/>
                <a:cs typeface="Perpetua"/>
              </a:rPr>
              <a:t>e</a:t>
            </a:r>
            <a:r>
              <a:rPr sz="2600" b="1" u="heavy" spc="5" dirty="0">
                <a:latin typeface="Perpetua"/>
                <a:cs typeface="Perpetua"/>
              </a:rPr>
              <a:t> </a:t>
            </a:r>
            <a:r>
              <a:rPr sz="2600" b="1" u="heavy" spc="-65" dirty="0">
                <a:latin typeface="Perpetua"/>
                <a:cs typeface="Perpetua"/>
              </a:rPr>
              <a:t>v</a:t>
            </a:r>
            <a:r>
              <a:rPr sz="2600" b="1" u="heavy" spc="-5" dirty="0">
                <a:latin typeface="Perpetua"/>
                <a:cs typeface="Perpetua"/>
              </a:rPr>
              <a:t>eine</a:t>
            </a:r>
            <a:r>
              <a:rPr sz="2600" b="1" u="heavy" spc="25" dirty="0">
                <a:latin typeface="Perpetua"/>
                <a:cs typeface="Perpetua"/>
              </a:rPr>
              <a:t> </a:t>
            </a:r>
            <a:r>
              <a:rPr sz="2600" b="1" u="heavy" spc="-15" dirty="0">
                <a:latin typeface="Perpetua"/>
                <a:cs typeface="Perpetua"/>
              </a:rPr>
              <a:t>s</a:t>
            </a:r>
            <a:r>
              <a:rPr sz="2600" b="1" u="heavy" spc="-35" dirty="0">
                <a:latin typeface="Perpetua"/>
                <a:cs typeface="Perpetua"/>
              </a:rPr>
              <a:t>a</a:t>
            </a:r>
            <a:r>
              <a:rPr sz="2600" b="1" u="heavy" spc="-10" dirty="0">
                <a:latin typeface="Perpetua"/>
                <a:cs typeface="Perpetua"/>
              </a:rPr>
              <a:t>p</a:t>
            </a:r>
            <a:r>
              <a:rPr sz="2600" b="1" u="heavy" dirty="0">
                <a:latin typeface="Perpetua"/>
                <a:cs typeface="Perpetua"/>
              </a:rPr>
              <a:t>hè</a:t>
            </a:r>
            <a:r>
              <a:rPr sz="2600" b="1" u="heavy" spc="-15" dirty="0">
                <a:latin typeface="Perpetua"/>
                <a:cs typeface="Perpetua"/>
              </a:rPr>
              <a:t>n</a:t>
            </a:r>
            <a:r>
              <a:rPr sz="2600" b="1" u="heavy" dirty="0">
                <a:latin typeface="Perpetua"/>
                <a:cs typeface="Perpetua"/>
              </a:rPr>
              <a:t>e</a:t>
            </a:r>
            <a:endParaRPr sz="2600" dirty="0">
              <a:latin typeface="Perpetua"/>
              <a:cs typeface="Perpetua"/>
            </a:endParaRPr>
          </a:p>
          <a:p>
            <a:pPr marL="287020">
              <a:lnSpc>
                <a:spcPct val="100000"/>
              </a:lnSpc>
            </a:pPr>
            <a:r>
              <a:rPr sz="2600" b="1" u="heavy" spc="-10" dirty="0">
                <a:latin typeface="Perpetua"/>
                <a:cs typeface="Perpetua"/>
              </a:rPr>
              <a:t>(</a:t>
            </a:r>
            <a:r>
              <a:rPr sz="2600" b="1" u="heavy" spc="5" dirty="0">
                <a:latin typeface="Perpetua"/>
                <a:cs typeface="Perpetua"/>
              </a:rPr>
              <a:t>16</a:t>
            </a:r>
            <a:r>
              <a:rPr sz="2600" b="1" u="heavy" spc="-10" dirty="0">
                <a:latin typeface="Perpetua"/>
                <a:cs typeface="Perpetua"/>
              </a:rPr>
              <a:t>):</a:t>
            </a:r>
            <a:endParaRPr sz="2600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u="heavy" dirty="0">
                <a:latin typeface="Perpetua"/>
                <a:cs typeface="Perpetua"/>
              </a:rPr>
              <a:t>L</a:t>
            </a:r>
            <a:r>
              <a:rPr sz="2600" b="1" u="heavy" spc="-10" dirty="0">
                <a:latin typeface="Perpetua"/>
                <a:cs typeface="Perpetua"/>
              </a:rPr>
              <a:t>e</a:t>
            </a:r>
            <a:r>
              <a:rPr sz="2600" b="1" u="heavy" dirty="0">
                <a:latin typeface="Perpetua"/>
                <a:cs typeface="Perpetua"/>
              </a:rPr>
              <a:t>s </a:t>
            </a:r>
            <a:r>
              <a:rPr sz="2600" b="1" u="heavy" spc="-65" dirty="0">
                <a:latin typeface="Perpetua"/>
                <a:cs typeface="Perpetua"/>
              </a:rPr>
              <a:t>v</a:t>
            </a:r>
            <a:r>
              <a:rPr sz="2600" b="1" u="heavy" spc="-5" dirty="0">
                <a:latin typeface="Perpetua"/>
                <a:cs typeface="Perpetua"/>
              </a:rPr>
              <a:t>eines</a:t>
            </a:r>
            <a:r>
              <a:rPr sz="2600" b="1" u="heavy" spc="15" dirty="0">
                <a:latin typeface="Perpetua"/>
                <a:cs typeface="Perpetua"/>
              </a:rPr>
              <a:t> </a:t>
            </a:r>
            <a:r>
              <a:rPr sz="2600" b="1" u="heavy" spc="5" dirty="0">
                <a:latin typeface="Perpetua"/>
                <a:cs typeface="Perpetua"/>
              </a:rPr>
              <a:t>a</a:t>
            </a:r>
            <a:r>
              <a:rPr sz="2600" b="1" u="heavy" dirty="0">
                <a:latin typeface="Perpetua"/>
                <a:cs typeface="Perpetua"/>
              </a:rPr>
              <a:t>f</a:t>
            </a:r>
            <a:r>
              <a:rPr sz="2600" b="1" u="heavy" spc="5" dirty="0">
                <a:latin typeface="Perpetua"/>
                <a:cs typeface="Perpetua"/>
              </a:rPr>
              <a:t>f</a:t>
            </a:r>
            <a:r>
              <a:rPr sz="2600" b="1" u="heavy" dirty="0">
                <a:latin typeface="Perpetua"/>
                <a:cs typeface="Perpetua"/>
              </a:rPr>
              <a:t>luentes</a:t>
            </a:r>
            <a:r>
              <a:rPr sz="2600" b="1" u="heavy" spc="-5" dirty="0">
                <a:latin typeface="Perpetua"/>
                <a:cs typeface="Perpetua"/>
              </a:rPr>
              <a:t> </a:t>
            </a:r>
            <a:r>
              <a:rPr sz="2600" b="1" u="heavy" dirty="0">
                <a:latin typeface="Perpetua"/>
                <a:cs typeface="Perpetua"/>
              </a:rPr>
              <a:t>:</a:t>
            </a:r>
            <a:endParaRPr sz="2600" dirty="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/>
              <a:buChar char=""/>
              <a:tabLst>
                <a:tab pos="287655" algn="l"/>
              </a:tabLst>
            </a:pPr>
            <a:r>
              <a:rPr lang="fr-FR" sz="2600" spc="-15" dirty="0" smtClean="0">
                <a:latin typeface="Perpetua"/>
                <a:cs typeface="Perpetua"/>
              </a:rPr>
              <a:t>E sang veineux provenant via la veine marginale latérale</a:t>
            </a:r>
            <a:endParaRPr sz="2600" dirty="0">
              <a:latin typeface="Perpetua"/>
              <a:cs typeface="Perpetua"/>
            </a:endParaRPr>
          </a:p>
          <a:p>
            <a:pPr marL="287020" marR="7683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/>
              <a:buChar char=""/>
              <a:tabLst>
                <a:tab pos="287655" algn="l"/>
              </a:tabLst>
            </a:pPr>
            <a:r>
              <a:rPr sz="2600" spc="-15" dirty="0">
                <a:latin typeface="Perpetua"/>
                <a:cs typeface="Perpetua"/>
              </a:rPr>
              <a:t>Les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9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s</a:t>
            </a:r>
            <a:r>
              <a:rPr sz="2600" spc="-5" dirty="0">
                <a:latin typeface="Perpetua"/>
                <a:cs typeface="Perpetua"/>
              </a:rPr>
              <a:t>u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5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-10" dirty="0">
                <a:latin typeface="Perpetua"/>
                <a:cs typeface="Perpetua"/>
              </a:rPr>
              <a:t>cie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spc="-10" dirty="0">
                <a:latin typeface="Perpetua"/>
                <a:cs typeface="Perpetua"/>
              </a:rPr>
              <a:t>les</a:t>
            </a:r>
            <a:r>
              <a:rPr sz="2600" spc="-15" dirty="0">
                <a:latin typeface="Perpetua"/>
                <a:cs typeface="Perpetua"/>
              </a:rPr>
              <a:t> de</a:t>
            </a:r>
            <a:r>
              <a:rPr sz="2600" spc="-6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la </a:t>
            </a:r>
            <a:r>
              <a:rPr sz="2600" spc="-25" dirty="0">
                <a:latin typeface="Perpetua"/>
                <a:cs typeface="Perpetua"/>
              </a:rPr>
              <a:t>f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-15" dirty="0">
                <a:latin typeface="Perpetua"/>
                <a:cs typeface="Perpetua"/>
              </a:rPr>
              <a:t>ce</a:t>
            </a:r>
            <a:r>
              <a:rPr sz="2600" spc="1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po</a:t>
            </a:r>
            <a:r>
              <a:rPr sz="2600" spc="-10" dirty="0">
                <a:latin typeface="Perpetua"/>
                <a:cs typeface="Perpetua"/>
              </a:rPr>
              <a:t>sté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spc="20" dirty="0">
                <a:latin typeface="Perpetua"/>
                <a:cs typeface="Perpetua"/>
              </a:rPr>
              <a:t>o</a:t>
            </a:r>
            <a:r>
              <a:rPr sz="2600" spc="-25" dirty="0">
                <a:latin typeface="Perpetua"/>
                <a:cs typeface="Perpetua"/>
              </a:rPr>
              <a:t>-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té</a:t>
            </a:r>
            <a:r>
              <a:rPr sz="2600" spc="-5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-15" dirty="0">
                <a:latin typeface="Perpetua"/>
                <a:cs typeface="Perpetua"/>
              </a:rPr>
              <a:t>le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la </a:t>
            </a:r>
            <a:r>
              <a:rPr sz="2600" spc="-15" dirty="0">
                <a:latin typeface="Perpetua"/>
                <a:cs typeface="Perpetua"/>
              </a:rPr>
              <a:t>jambe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(</a:t>
            </a:r>
            <a:r>
              <a:rPr sz="2600" spc="-5" dirty="0">
                <a:latin typeface="Perpetua"/>
                <a:cs typeface="Perpetua"/>
              </a:rPr>
              <a:t>2</a:t>
            </a:r>
            <a:r>
              <a:rPr sz="2600" spc="5" dirty="0">
                <a:latin typeface="Perpetua"/>
                <a:cs typeface="Perpetua"/>
              </a:rPr>
              <a:t>0</a:t>
            </a:r>
            <a:r>
              <a:rPr sz="2600" spc="-10" dirty="0">
                <a:latin typeface="Perpetua"/>
                <a:cs typeface="Perpetua"/>
              </a:rPr>
              <a:t>)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.</a:t>
            </a:r>
            <a:endParaRPr sz="2600" dirty="0">
              <a:latin typeface="Perpetua"/>
              <a:cs typeface="Perpet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000760"/>
            <a:ext cx="4071620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6903" y="3344933"/>
            <a:ext cx="929005" cy="171450"/>
          </a:xfrm>
          <a:custGeom>
            <a:avLst/>
            <a:gdLst/>
            <a:ahLst/>
            <a:cxnLst/>
            <a:rect l="l" t="t" r="r" b="b"/>
            <a:pathLst>
              <a:path w="929004" h="171450">
                <a:moveTo>
                  <a:pt x="154433" y="0"/>
                </a:moveTo>
                <a:lnTo>
                  <a:pt x="142748" y="2405"/>
                </a:lnTo>
                <a:lnTo>
                  <a:pt x="0" y="85336"/>
                </a:lnTo>
                <a:lnTo>
                  <a:pt x="142367" y="168648"/>
                </a:lnTo>
                <a:lnTo>
                  <a:pt x="151077" y="171107"/>
                </a:lnTo>
                <a:lnTo>
                  <a:pt x="161534" y="167629"/>
                </a:lnTo>
                <a:lnTo>
                  <a:pt x="170599" y="156579"/>
                </a:lnTo>
                <a:lnTo>
                  <a:pt x="169554" y="144837"/>
                </a:lnTo>
                <a:lnTo>
                  <a:pt x="161671" y="135882"/>
                </a:lnTo>
                <a:lnTo>
                  <a:pt x="108347" y="104624"/>
                </a:lnTo>
                <a:lnTo>
                  <a:pt x="37846" y="104513"/>
                </a:lnTo>
                <a:lnTo>
                  <a:pt x="37846" y="66413"/>
                </a:lnTo>
                <a:lnTo>
                  <a:pt x="105964" y="66413"/>
                </a:lnTo>
                <a:lnTo>
                  <a:pt x="168446" y="28629"/>
                </a:lnTo>
                <a:lnTo>
                  <a:pt x="170279" y="17944"/>
                </a:lnTo>
                <a:lnTo>
                  <a:pt x="165142" y="4877"/>
                </a:lnTo>
                <a:lnTo>
                  <a:pt x="154433" y="0"/>
                </a:lnTo>
                <a:close/>
              </a:path>
              <a:path w="929004" h="171450">
                <a:moveTo>
                  <a:pt x="105772" y="66530"/>
                </a:moveTo>
                <a:lnTo>
                  <a:pt x="75053" y="85106"/>
                </a:lnTo>
                <a:lnTo>
                  <a:pt x="108347" y="104624"/>
                </a:lnTo>
                <a:lnTo>
                  <a:pt x="928751" y="105910"/>
                </a:lnTo>
                <a:lnTo>
                  <a:pt x="928877" y="67937"/>
                </a:lnTo>
                <a:lnTo>
                  <a:pt x="105772" y="66530"/>
                </a:lnTo>
                <a:close/>
              </a:path>
              <a:path w="929004" h="171450">
                <a:moveTo>
                  <a:pt x="37846" y="66413"/>
                </a:moveTo>
                <a:lnTo>
                  <a:pt x="37846" y="104513"/>
                </a:lnTo>
                <a:lnTo>
                  <a:pt x="108347" y="104624"/>
                </a:lnTo>
                <a:lnTo>
                  <a:pt x="103609" y="101846"/>
                </a:lnTo>
                <a:lnTo>
                  <a:pt x="47371" y="101846"/>
                </a:lnTo>
                <a:lnTo>
                  <a:pt x="47498" y="68953"/>
                </a:lnTo>
                <a:lnTo>
                  <a:pt x="101764" y="68953"/>
                </a:lnTo>
                <a:lnTo>
                  <a:pt x="105772" y="66530"/>
                </a:lnTo>
                <a:lnTo>
                  <a:pt x="37846" y="66413"/>
                </a:lnTo>
                <a:close/>
              </a:path>
              <a:path w="929004" h="171450">
                <a:moveTo>
                  <a:pt x="47498" y="68953"/>
                </a:moveTo>
                <a:lnTo>
                  <a:pt x="47371" y="101846"/>
                </a:lnTo>
                <a:lnTo>
                  <a:pt x="75053" y="85106"/>
                </a:lnTo>
                <a:lnTo>
                  <a:pt x="47498" y="68953"/>
                </a:lnTo>
                <a:close/>
              </a:path>
              <a:path w="929004" h="171450">
                <a:moveTo>
                  <a:pt x="75053" y="85106"/>
                </a:moveTo>
                <a:lnTo>
                  <a:pt x="47371" y="101846"/>
                </a:lnTo>
                <a:lnTo>
                  <a:pt x="103609" y="101846"/>
                </a:lnTo>
                <a:lnTo>
                  <a:pt x="75053" y="85106"/>
                </a:lnTo>
                <a:close/>
              </a:path>
              <a:path w="929004" h="171450">
                <a:moveTo>
                  <a:pt x="101764" y="68953"/>
                </a:moveTo>
                <a:lnTo>
                  <a:pt x="47498" y="68953"/>
                </a:lnTo>
                <a:lnTo>
                  <a:pt x="75053" y="85106"/>
                </a:lnTo>
                <a:lnTo>
                  <a:pt x="101764" y="68953"/>
                </a:lnTo>
                <a:close/>
              </a:path>
              <a:path w="929004" h="171450">
                <a:moveTo>
                  <a:pt x="105964" y="66413"/>
                </a:moveTo>
                <a:lnTo>
                  <a:pt x="37846" y="66413"/>
                </a:lnTo>
                <a:lnTo>
                  <a:pt x="105772" y="66530"/>
                </a:lnTo>
                <a:lnTo>
                  <a:pt x="105964" y="66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16903" y="3415791"/>
            <a:ext cx="513080" cy="443230"/>
          </a:xfrm>
          <a:custGeom>
            <a:avLst/>
            <a:gdLst/>
            <a:ahLst/>
            <a:cxnLst/>
            <a:rect l="l" t="t" r="r" b="b"/>
            <a:pathLst>
              <a:path w="513079" h="443229">
                <a:moveTo>
                  <a:pt x="69066" y="275660"/>
                </a:moveTo>
                <a:lnTo>
                  <a:pt x="58902" y="280026"/>
                </a:lnTo>
                <a:lnTo>
                  <a:pt x="54101" y="287274"/>
                </a:lnTo>
                <a:lnTo>
                  <a:pt x="0" y="443103"/>
                </a:lnTo>
                <a:lnTo>
                  <a:pt x="55030" y="433070"/>
                </a:lnTo>
                <a:lnTo>
                  <a:pt x="41148" y="433070"/>
                </a:lnTo>
                <a:lnTo>
                  <a:pt x="16382" y="404114"/>
                </a:lnTo>
                <a:lnTo>
                  <a:pt x="69865" y="358268"/>
                </a:lnTo>
                <a:lnTo>
                  <a:pt x="90170" y="299847"/>
                </a:lnTo>
                <a:lnTo>
                  <a:pt x="90250" y="287545"/>
                </a:lnTo>
                <a:lnTo>
                  <a:pt x="83043" y="277940"/>
                </a:lnTo>
                <a:lnTo>
                  <a:pt x="69066" y="275660"/>
                </a:lnTo>
                <a:close/>
              </a:path>
              <a:path w="513079" h="443229">
                <a:moveTo>
                  <a:pt x="69865" y="358268"/>
                </a:moveTo>
                <a:lnTo>
                  <a:pt x="16382" y="404114"/>
                </a:lnTo>
                <a:lnTo>
                  <a:pt x="41148" y="433070"/>
                </a:lnTo>
                <a:lnTo>
                  <a:pt x="50777" y="424815"/>
                </a:lnTo>
                <a:lnTo>
                  <a:pt x="46736" y="424815"/>
                </a:lnTo>
                <a:lnTo>
                  <a:pt x="25400" y="399796"/>
                </a:lnTo>
                <a:lnTo>
                  <a:pt x="57366" y="394230"/>
                </a:lnTo>
                <a:lnTo>
                  <a:pt x="69865" y="358268"/>
                </a:lnTo>
                <a:close/>
              </a:path>
              <a:path w="513079" h="443229">
                <a:moveTo>
                  <a:pt x="162015" y="376009"/>
                </a:moveTo>
                <a:lnTo>
                  <a:pt x="93871" y="387874"/>
                </a:lnTo>
                <a:lnTo>
                  <a:pt x="41148" y="433070"/>
                </a:lnTo>
                <a:lnTo>
                  <a:pt x="55030" y="433070"/>
                </a:lnTo>
                <a:lnTo>
                  <a:pt x="162305" y="413512"/>
                </a:lnTo>
                <a:lnTo>
                  <a:pt x="173431" y="407132"/>
                </a:lnTo>
                <a:lnTo>
                  <a:pt x="177981" y="395446"/>
                </a:lnTo>
                <a:lnTo>
                  <a:pt x="172236" y="381984"/>
                </a:lnTo>
                <a:lnTo>
                  <a:pt x="162015" y="376009"/>
                </a:lnTo>
                <a:close/>
              </a:path>
              <a:path w="513079" h="443229">
                <a:moveTo>
                  <a:pt x="57366" y="394230"/>
                </a:moveTo>
                <a:lnTo>
                  <a:pt x="25400" y="399796"/>
                </a:lnTo>
                <a:lnTo>
                  <a:pt x="46736" y="424815"/>
                </a:lnTo>
                <a:lnTo>
                  <a:pt x="57366" y="394230"/>
                </a:lnTo>
                <a:close/>
              </a:path>
              <a:path w="513079" h="443229">
                <a:moveTo>
                  <a:pt x="93871" y="387874"/>
                </a:moveTo>
                <a:lnTo>
                  <a:pt x="57366" y="394230"/>
                </a:lnTo>
                <a:lnTo>
                  <a:pt x="46736" y="424815"/>
                </a:lnTo>
                <a:lnTo>
                  <a:pt x="50777" y="424815"/>
                </a:lnTo>
                <a:lnTo>
                  <a:pt x="93871" y="387874"/>
                </a:lnTo>
                <a:close/>
              </a:path>
              <a:path w="513079" h="443229">
                <a:moveTo>
                  <a:pt x="487806" y="0"/>
                </a:moveTo>
                <a:lnTo>
                  <a:pt x="69865" y="358268"/>
                </a:lnTo>
                <a:lnTo>
                  <a:pt x="57366" y="394230"/>
                </a:lnTo>
                <a:lnTo>
                  <a:pt x="93871" y="387874"/>
                </a:lnTo>
                <a:lnTo>
                  <a:pt x="512572" y="28956"/>
                </a:lnTo>
                <a:lnTo>
                  <a:pt x="4878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44130" y="3359150"/>
            <a:ext cx="571500" cy="358140"/>
          </a:xfrm>
          <a:custGeom>
            <a:avLst/>
            <a:gdLst/>
            <a:ahLst/>
            <a:cxnLst/>
            <a:rect l="l" t="t" r="r" b="b"/>
            <a:pathLst>
              <a:path w="571500" h="358139">
                <a:moveTo>
                  <a:pt x="0" y="358139"/>
                </a:moveTo>
                <a:lnTo>
                  <a:pt x="571500" y="358139"/>
                </a:lnTo>
                <a:lnTo>
                  <a:pt x="571500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44130" y="3359150"/>
            <a:ext cx="571500" cy="358140"/>
          </a:xfrm>
          <a:custGeom>
            <a:avLst/>
            <a:gdLst/>
            <a:ahLst/>
            <a:cxnLst/>
            <a:rect l="l" t="t" r="r" b="b"/>
            <a:pathLst>
              <a:path w="571500" h="358139">
                <a:moveTo>
                  <a:pt x="0" y="358139"/>
                </a:moveTo>
                <a:lnTo>
                  <a:pt x="571500" y="358139"/>
                </a:lnTo>
                <a:lnTo>
                  <a:pt x="571500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1003" y="2915606"/>
            <a:ext cx="1214755" cy="171450"/>
          </a:xfrm>
          <a:custGeom>
            <a:avLst/>
            <a:gdLst/>
            <a:ahLst/>
            <a:cxnLst/>
            <a:rect l="l" t="t" r="r" b="b"/>
            <a:pathLst>
              <a:path w="1214754" h="171450">
                <a:moveTo>
                  <a:pt x="154371" y="0"/>
                </a:moveTo>
                <a:lnTo>
                  <a:pt x="142621" y="2472"/>
                </a:lnTo>
                <a:lnTo>
                  <a:pt x="0" y="85403"/>
                </a:lnTo>
                <a:lnTo>
                  <a:pt x="142494" y="168715"/>
                </a:lnTo>
                <a:lnTo>
                  <a:pt x="151167" y="171168"/>
                </a:lnTo>
                <a:lnTo>
                  <a:pt x="161583" y="167632"/>
                </a:lnTo>
                <a:lnTo>
                  <a:pt x="170681" y="156470"/>
                </a:lnTo>
                <a:lnTo>
                  <a:pt x="169625" y="144819"/>
                </a:lnTo>
                <a:lnTo>
                  <a:pt x="161671" y="135822"/>
                </a:lnTo>
                <a:lnTo>
                  <a:pt x="108226" y="104551"/>
                </a:lnTo>
                <a:lnTo>
                  <a:pt x="37846" y="104453"/>
                </a:lnTo>
                <a:lnTo>
                  <a:pt x="37846" y="66353"/>
                </a:lnTo>
                <a:lnTo>
                  <a:pt x="106123" y="66353"/>
                </a:lnTo>
                <a:lnTo>
                  <a:pt x="168456" y="28625"/>
                </a:lnTo>
                <a:lnTo>
                  <a:pt x="170246" y="17956"/>
                </a:lnTo>
                <a:lnTo>
                  <a:pt x="165033" y="4827"/>
                </a:lnTo>
                <a:lnTo>
                  <a:pt x="154371" y="0"/>
                </a:lnTo>
                <a:close/>
              </a:path>
              <a:path w="1214754" h="171450">
                <a:moveTo>
                  <a:pt x="105965" y="66448"/>
                </a:moveTo>
                <a:lnTo>
                  <a:pt x="75066" y="85150"/>
                </a:lnTo>
                <a:lnTo>
                  <a:pt x="108226" y="104551"/>
                </a:lnTo>
                <a:lnTo>
                  <a:pt x="1214501" y="106104"/>
                </a:lnTo>
                <a:lnTo>
                  <a:pt x="1214627" y="68004"/>
                </a:lnTo>
                <a:lnTo>
                  <a:pt x="105965" y="66448"/>
                </a:lnTo>
                <a:close/>
              </a:path>
              <a:path w="1214754" h="171450">
                <a:moveTo>
                  <a:pt x="37846" y="66353"/>
                </a:moveTo>
                <a:lnTo>
                  <a:pt x="37846" y="104453"/>
                </a:lnTo>
                <a:lnTo>
                  <a:pt x="108226" y="104551"/>
                </a:lnTo>
                <a:lnTo>
                  <a:pt x="103716" y="101913"/>
                </a:lnTo>
                <a:lnTo>
                  <a:pt x="47371" y="101913"/>
                </a:lnTo>
                <a:lnTo>
                  <a:pt x="47498" y="69020"/>
                </a:lnTo>
                <a:lnTo>
                  <a:pt x="101716" y="69020"/>
                </a:lnTo>
                <a:lnTo>
                  <a:pt x="105965" y="66448"/>
                </a:lnTo>
                <a:lnTo>
                  <a:pt x="37846" y="66353"/>
                </a:lnTo>
                <a:close/>
              </a:path>
              <a:path w="1214754" h="171450">
                <a:moveTo>
                  <a:pt x="47498" y="69020"/>
                </a:moveTo>
                <a:lnTo>
                  <a:pt x="47371" y="101913"/>
                </a:lnTo>
                <a:lnTo>
                  <a:pt x="75066" y="85150"/>
                </a:lnTo>
                <a:lnTo>
                  <a:pt x="47498" y="69020"/>
                </a:lnTo>
                <a:close/>
              </a:path>
              <a:path w="1214754" h="171450">
                <a:moveTo>
                  <a:pt x="75066" y="85150"/>
                </a:moveTo>
                <a:lnTo>
                  <a:pt x="47371" y="101913"/>
                </a:lnTo>
                <a:lnTo>
                  <a:pt x="103716" y="101913"/>
                </a:lnTo>
                <a:lnTo>
                  <a:pt x="75066" y="85150"/>
                </a:lnTo>
                <a:close/>
              </a:path>
              <a:path w="1214754" h="171450">
                <a:moveTo>
                  <a:pt x="101716" y="69020"/>
                </a:moveTo>
                <a:lnTo>
                  <a:pt x="47498" y="69020"/>
                </a:lnTo>
                <a:lnTo>
                  <a:pt x="75066" y="85150"/>
                </a:lnTo>
                <a:lnTo>
                  <a:pt x="101716" y="69020"/>
                </a:lnTo>
                <a:close/>
              </a:path>
              <a:path w="1214754" h="171450">
                <a:moveTo>
                  <a:pt x="106123" y="66353"/>
                </a:moveTo>
                <a:lnTo>
                  <a:pt x="37846" y="66353"/>
                </a:lnTo>
                <a:lnTo>
                  <a:pt x="105965" y="66448"/>
                </a:lnTo>
                <a:lnTo>
                  <a:pt x="106123" y="66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33030" y="2830928"/>
            <a:ext cx="467995" cy="939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>
              <a:lnSpc>
                <a:spcPct val="100000"/>
              </a:lnSpc>
            </a:pPr>
            <a:r>
              <a:rPr sz="3200" b="1" spc="-10" dirty="0">
                <a:solidFill>
                  <a:srgbClr val="FFFFFF"/>
                </a:solidFill>
                <a:latin typeface="Perpetua"/>
                <a:cs typeface="Perpetua"/>
              </a:rPr>
              <a:t>16</a:t>
            </a:r>
            <a:endParaRPr sz="32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200" b="1" spc="-10" dirty="0">
                <a:solidFill>
                  <a:srgbClr val="FFFFFF"/>
                </a:solidFill>
                <a:latin typeface="Perpetua"/>
                <a:cs typeface="Perpetua"/>
              </a:rPr>
              <a:t>20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51615" y="2752611"/>
            <a:ext cx="571500" cy="447577"/>
          </a:xfrm>
          <a:custGeom>
            <a:avLst/>
            <a:gdLst/>
            <a:ahLst/>
            <a:cxnLst/>
            <a:rect l="l" t="t" r="r" b="b"/>
            <a:pathLst>
              <a:path w="571500" h="342900">
                <a:moveTo>
                  <a:pt x="0" y="342900"/>
                </a:moveTo>
                <a:lnTo>
                  <a:pt x="571500" y="342900"/>
                </a:lnTo>
                <a:lnTo>
                  <a:pt x="5715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r>
              <a:rPr lang="fr-FR" sz="3200" b="1" smtClean="0">
                <a:solidFill>
                  <a:schemeClr val="bg1"/>
                </a:solidFill>
              </a:rPr>
              <a:t>16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17790" y="2858770"/>
            <a:ext cx="571500" cy="342900"/>
          </a:xfrm>
          <a:custGeom>
            <a:avLst/>
            <a:gdLst/>
            <a:ahLst/>
            <a:cxnLst/>
            <a:rect l="l" t="t" r="r" b="b"/>
            <a:pathLst>
              <a:path w="571500" h="342900">
                <a:moveTo>
                  <a:pt x="0" y="342900"/>
                </a:moveTo>
                <a:lnTo>
                  <a:pt x="571500" y="342900"/>
                </a:lnTo>
                <a:lnTo>
                  <a:pt x="5715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29629" y="1786889"/>
            <a:ext cx="559435" cy="556260"/>
          </a:xfrm>
          <a:custGeom>
            <a:avLst/>
            <a:gdLst/>
            <a:ahLst/>
            <a:cxnLst/>
            <a:rect l="l" t="t" r="r" b="b"/>
            <a:pathLst>
              <a:path w="559435" h="556260">
                <a:moveTo>
                  <a:pt x="0" y="0"/>
                </a:moveTo>
                <a:lnTo>
                  <a:pt x="3815" y="12216"/>
                </a:lnTo>
                <a:lnTo>
                  <a:pt x="7394" y="24529"/>
                </a:lnTo>
                <a:lnTo>
                  <a:pt x="13405" y="35726"/>
                </a:lnTo>
                <a:lnTo>
                  <a:pt x="23635" y="44038"/>
                </a:lnTo>
                <a:lnTo>
                  <a:pt x="35077" y="50232"/>
                </a:lnTo>
                <a:lnTo>
                  <a:pt x="46795" y="55489"/>
                </a:lnTo>
                <a:lnTo>
                  <a:pt x="57852" y="60988"/>
                </a:lnTo>
                <a:lnTo>
                  <a:pt x="69414" y="69229"/>
                </a:lnTo>
                <a:lnTo>
                  <a:pt x="79781" y="77376"/>
                </a:lnTo>
                <a:lnTo>
                  <a:pt x="89322" y="85388"/>
                </a:lnTo>
                <a:lnTo>
                  <a:pt x="98408" y="93223"/>
                </a:lnTo>
                <a:lnTo>
                  <a:pt x="107409" y="100841"/>
                </a:lnTo>
                <a:lnTo>
                  <a:pt x="123007" y="135890"/>
                </a:lnTo>
                <a:lnTo>
                  <a:pt x="126978" y="174316"/>
                </a:lnTo>
                <a:lnTo>
                  <a:pt x="127857" y="199509"/>
                </a:lnTo>
                <a:lnTo>
                  <a:pt x="128271" y="211947"/>
                </a:lnTo>
                <a:lnTo>
                  <a:pt x="133686" y="260387"/>
                </a:lnTo>
                <a:lnTo>
                  <a:pt x="166328" y="297738"/>
                </a:lnTo>
                <a:lnTo>
                  <a:pt x="178539" y="302117"/>
                </a:lnTo>
                <a:lnTo>
                  <a:pt x="190907" y="306649"/>
                </a:lnTo>
                <a:lnTo>
                  <a:pt x="229970" y="316756"/>
                </a:lnTo>
                <a:lnTo>
                  <a:pt x="268928" y="323456"/>
                </a:lnTo>
                <a:lnTo>
                  <a:pt x="281216" y="325338"/>
                </a:lnTo>
                <a:lnTo>
                  <a:pt x="292912" y="327191"/>
                </a:lnTo>
                <a:lnTo>
                  <a:pt x="303874" y="329101"/>
                </a:lnTo>
                <a:lnTo>
                  <a:pt x="318095" y="332322"/>
                </a:lnTo>
                <a:lnTo>
                  <a:pt x="330721" y="335668"/>
                </a:lnTo>
                <a:lnTo>
                  <a:pt x="342281" y="338997"/>
                </a:lnTo>
                <a:lnTo>
                  <a:pt x="353307" y="342166"/>
                </a:lnTo>
                <a:lnTo>
                  <a:pt x="362917" y="353368"/>
                </a:lnTo>
                <a:lnTo>
                  <a:pt x="371317" y="363366"/>
                </a:lnTo>
                <a:lnTo>
                  <a:pt x="378993" y="372419"/>
                </a:lnTo>
                <a:lnTo>
                  <a:pt x="412184" y="404391"/>
                </a:lnTo>
                <a:lnTo>
                  <a:pt x="451469" y="429545"/>
                </a:lnTo>
                <a:lnTo>
                  <a:pt x="494494" y="453341"/>
                </a:lnTo>
                <a:lnTo>
                  <a:pt x="526136" y="469823"/>
                </a:lnTo>
                <a:lnTo>
                  <a:pt x="534970" y="480502"/>
                </a:lnTo>
                <a:lnTo>
                  <a:pt x="542138" y="488903"/>
                </a:lnTo>
                <a:lnTo>
                  <a:pt x="547802" y="495464"/>
                </a:lnTo>
                <a:lnTo>
                  <a:pt x="552123" y="500623"/>
                </a:lnTo>
                <a:lnTo>
                  <a:pt x="559266" y="520727"/>
                </a:lnTo>
                <a:lnTo>
                  <a:pt x="558935" y="526677"/>
                </a:lnTo>
                <a:lnTo>
                  <a:pt x="558396" y="534293"/>
                </a:lnTo>
                <a:lnTo>
                  <a:pt x="557811" y="544011"/>
                </a:lnTo>
                <a:lnTo>
                  <a:pt x="557341" y="556272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4490" y="1010058"/>
            <a:ext cx="3553460" cy="1677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u="heavy" spc="5" dirty="0">
                <a:latin typeface="Perpetua"/>
                <a:cs typeface="Perpetua"/>
              </a:rPr>
              <a:t>2</a:t>
            </a:r>
            <a:r>
              <a:rPr sz="2600" b="1" u="heavy" spc="-10" dirty="0">
                <a:latin typeface="Perpetua"/>
                <a:cs typeface="Perpetua"/>
              </a:rPr>
              <a:t>-</a:t>
            </a:r>
            <a:r>
              <a:rPr sz="2600" b="1" u="heavy" dirty="0">
                <a:latin typeface="Perpetua"/>
                <a:cs typeface="Perpetua"/>
              </a:rPr>
              <a:t>La</a:t>
            </a:r>
            <a:r>
              <a:rPr sz="2600" b="1" u="heavy" spc="-5" dirty="0">
                <a:latin typeface="Perpetua"/>
                <a:cs typeface="Perpetua"/>
              </a:rPr>
              <a:t> </a:t>
            </a:r>
            <a:r>
              <a:rPr sz="2600" b="1" u="heavy" spc="-15" dirty="0">
                <a:latin typeface="Perpetua"/>
                <a:cs typeface="Perpetua"/>
              </a:rPr>
              <a:t>p</a:t>
            </a:r>
            <a:r>
              <a:rPr sz="2600" b="1" u="heavy" spc="-5" dirty="0">
                <a:latin typeface="Perpetua"/>
                <a:cs typeface="Perpetua"/>
              </a:rPr>
              <a:t>eti</a:t>
            </a:r>
            <a:r>
              <a:rPr sz="2600" b="1" u="heavy" spc="5" dirty="0">
                <a:latin typeface="Perpetua"/>
                <a:cs typeface="Perpetua"/>
              </a:rPr>
              <a:t>t</a:t>
            </a:r>
            <a:r>
              <a:rPr sz="2600" b="1" u="heavy" dirty="0">
                <a:latin typeface="Perpetua"/>
                <a:cs typeface="Perpetua"/>
              </a:rPr>
              <a:t>e</a:t>
            </a:r>
            <a:r>
              <a:rPr sz="2600" b="1" u="heavy" spc="5" dirty="0">
                <a:latin typeface="Perpetua"/>
                <a:cs typeface="Perpetua"/>
              </a:rPr>
              <a:t> </a:t>
            </a:r>
            <a:r>
              <a:rPr sz="2600" b="1" u="heavy" spc="-65" dirty="0">
                <a:latin typeface="Perpetua"/>
                <a:cs typeface="Perpetua"/>
              </a:rPr>
              <a:t>v</a:t>
            </a:r>
            <a:r>
              <a:rPr sz="2600" b="1" u="heavy" spc="-5" dirty="0">
                <a:latin typeface="Perpetua"/>
                <a:cs typeface="Perpetua"/>
              </a:rPr>
              <a:t>eine</a:t>
            </a:r>
            <a:r>
              <a:rPr sz="2600" b="1" u="heavy" spc="25" dirty="0">
                <a:latin typeface="Perpetua"/>
                <a:cs typeface="Perpetua"/>
              </a:rPr>
              <a:t> </a:t>
            </a:r>
            <a:r>
              <a:rPr sz="2600" b="1" u="heavy" spc="-15" dirty="0">
                <a:latin typeface="Perpetua"/>
                <a:cs typeface="Perpetua"/>
              </a:rPr>
              <a:t>s</a:t>
            </a:r>
            <a:r>
              <a:rPr sz="2600" b="1" u="heavy" spc="-35" dirty="0">
                <a:latin typeface="Perpetua"/>
                <a:cs typeface="Perpetua"/>
              </a:rPr>
              <a:t>a</a:t>
            </a:r>
            <a:r>
              <a:rPr sz="2600" b="1" u="heavy" spc="-10" dirty="0">
                <a:latin typeface="Perpetua"/>
                <a:cs typeface="Perpetua"/>
              </a:rPr>
              <a:t>p</a:t>
            </a:r>
            <a:r>
              <a:rPr sz="2600" b="1" u="heavy" dirty="0">
                <a:latin typeface="Perpetua"/>
                <a:cs typeface="Perpetua"/>
              </a:rPr>
              <a:t>hè</a:t>
            </a:r>
            <a:r>
              <a:rPr sz="2600" b="1" u="heavy" spc="-15" dirty="0">
                <a:latin typeface="Perpetua"/>
                <a:cs typeface="Perpetua"/>
              </a:rPr>
              <a:t>n</a:t>
            </a:r>
            <a:r>
              <a:rPr sz="2600" b="1" u="heavy" dirty="0">
                <a:latin typeface="Perpetua"/>
                <a:cs typeface="Perpetua"/>
              </a:rPr>
              <a:t>e</a:t>
            </a:r>
            <a:endParaRPr sz="2600" dirty="0">
              <a:latin typeface="Perpetua"/>
              <a:cs typeface="Perpetua"/>
            </a:endParaRPr>
          </a:p>
          <a:p>
            <a:pPr marL="287020">
              <a:lnSpc>
                <a:spcPct val="100000"/>
              </a:lnSpc>
            </a:pPr>
            <a:r>
              <a:rPr sz="2600" b="1" u="heavy" dirty="0">
                <a:latin typeface="Perpetua"/>
                <a:cs typeface="Perpetua"/>
              </a:rPr>
              <a:t>Les</a:t>
            </a:r>
            <a:r>
              <a:rPr sz="2600" b="1" u="heavy" spc="-5" dirty="0">
                <a:latin typeface="Perpetua"/>
                <a:cs typeface="Perpetua"/>
              </a:rPr>
              <a:t> </a:t>
            </a:r>
            <a:r>
              <a:rPr sz="2600" b="1" u="heavy" spc="5" dirty="0">
                <a:latin typeface="Perpetua"/>
                <a:cs typeface="Perpetua"/>
              </a:rPr>
              <a:t>a</a:t>
            </a:r>
            <a:r>
              <a:rPr sz="2600" b="1" u="heavy" dirty="0">
                <a:latin typeface="Perpetua"/>
                <a:cs typeface="Perpetua"/>
              </a:rPr>
              <a:t>nastm</a:t>
            </a:r>
            <a:r>
              <a:rPr sz="2600" b="1" u="heavy" spc="-15" dirty="0">
                <a:latin typeface="Perpetua"/>
                <a:cs typeface="Perpetua"/>
              </a:rPr>
              <a:t>o</a:t>
            </a:r>
            <a:r>
              <a:rPr sz="2600" b="1" u="heavy" spc="-10" dirty="0">
                <a:latin typeface="Perpetua"/>
                <a:cs typeface="Perpetua"/>
              </a:rPr>
              <a:t>s</a:t>
            </a:r>
            <a:r>
              <a:rPr sz="2600" b="1" u="heavy" spc="-5" dirty="0">
                <a:latin typeface="Perpetua"/>
                <a:cs typeface="Perpetua"/>
              </a:rPr>
              <a:t>e</a:t>
            </a:r>
            <a:r>
              <a:rPr sz="2600" b="1" u="heavy" spc="-10" dirty="0">
                <a:latin typeface="Perpetua"/>
                <a:cs typeface="Perpetua"/>
              </a:rPr>
              <a:t>s:</a:t>
            </a:r>
            <a:endParaRPr sz="2600" dirty="0">
              <a:latin typeface="Perpetua"/>
              <a:cs typeface="Perpetua"/>
            </a:endParaRPr>
          </a:p>
          <a:p>
            <a:pPr marL="287020" marR="47815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/>
              <a:buChar char=""/>
              <a:tabLst>
                <a:tab pos="287655" algn="l"/>
              </a:tabLst>
            </a:pPr>
            <a:r>
              <a:rPr sz="2600" dirty="0">
                <a:latin typeface="Perpetua"/>
                <a:cs typeface="Perpetua"/>
              </a:rPr>
              <a:t>Br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45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he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ast</a:t>
            </a:r>
            <a:r>
              <a:rPr sz="2600" spc="-5" dirty="0">
                <a:latin typeface="Perpetua"/>
                <a:cs typeface="Perpetua"/>
              </a:rPr>
              <a:t>o</a:t>
            </a:r>
            <a:r>
              <a:rPr sz="2600" spc="5" dirty="0">
                <a:latin typeface="Perpetua"/>
                <a:cs typeface="Perpetua"/>
              </a:rPr>
              <a:t>mo</a:t>
            </a:r>
            <a:r>
              <a:rPr sz="2600" spc="-10" dirty="0">
                <a:latin typeface="Perpetua"/>
                <a:cs typeface="Perpetua"/>
              </a:rPr>
              <a:t>tiqu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te</a:t>
            </a:r>
            <a:r>
              <a:rPr sz="2600" spc="50" dirty="0">
                <a:latin typeface="Perpetua"/>
                <a:cs typeface="Perpetua"/>
              </a:rPr>
              <a:t>r</a:t>
            </a:r>
            <a:r>
              <a:rPr sz="2600" spc="-15" dirty="0">
                <a:latin typeface="Perpetua"/>
                <a:cs typeface="Perpetua"/>
              </a:rPr>
              <a:t>saph</a:t>
            </a:r>
            <a:r>
              <a:rPr sz="2600" spc="-5" dirty="0">
                <a:latin typeface="Perpetua"/>
                <a:cs typeface="Perpetua"/>
              </a:rPr>
              <a:t>è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 (</a:t>
            </a:r>
            <a:r>
              <a:rPr sz="2600" spc="-5" dirty="0">
                <a:latin typeface="Perpetua"/>
                <a:cs typeface="Perpetua"/>
              </a:rPr>
              <a:t>2</a:t>
            </a:r>
            <a:r>
              <a:rPr sz="2600" spc="-15" dirty="0">
                <a:latin typeface="Perpetua"/>
                <a:cs typeface="Perpetua"/>
              </a:rPr>
              <a:t>0</a:t>
            </a:r>
            <a:r>
              <a:rPr sz="2600" spc="-10" dirty="0">
                <a:latin typeface="Perpetua"/>
                <a:cs typeface="Perpetua"/>
              </a:rPr>
              <a:t>).</a:t>
            </a:r>
            <a:endParaRPr sz="2600" dirty="0">
              <a:latin typeface="Perpetua"/>
              <a:cs typeface="Perpet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490" y="3220874"/>
            <a:ext cx="3635375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D24717"/>
              </a:buClr>
              <a:buSzPct val="84615"/>
              <a:tabLst>
                <a:tab pos="287655" algn="l"/>
              </a:tabLst>
            </a:pPr>
            <a:r>
              <a:rPr lang="fr-FR" sz="2600" b="1" spc="-65" dirty="0" smtClean="0">
                <a:latin typeface="Perpetua"/>
                <a:cs typeface="Perpetua"/>
              </a:rPr>
              <a:t>5)-Grande veine  </a:t>
            </a:r>
            <a:r>
              <a:rPr lang="fr-FR" sz="2600" b="1" spc="-65" dirty="0" err="1" smtClean="0">
                <a:latin typeface="Perpetua"/>
                <a:cs typeface="Perpetua"/>
              </a:rPr>
              <a:t>saphéne</a:t>
            </a:r>
            <a:endParaRPr lang="fr-FR" sz="2600" b="1" spc="-65" dirty="0" smtClean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buClr>
                <a:srgbClr val="D24717"/>
              </a:buClr>
              <a:buSzPct val="84615"/>
              <a:tabLst>
                <a:tab pos="287655" algn="l"/>
              </a:tabLst>
            </a:pPr>
            <a:r>
              <a:rPr lang="fr-FR" sz="2600" b="1" spc="-65" dirty="0" smtClean="0">
                <a:latin typeface="Perpetua"/>
                <a:cs typeface="Perpetua"/>
              </a:rPr>
              <a:t>16)-Petite   veine  </a:t>
            </a:r>
            <a:r>
              <a:rPr lang="fr-FR" sz="2600" b="1" spc="-65" dirty="0" err="1" smtClean="0">
                <a:latin typeface="Perpetua"/>
                <a:cs typeface="Perpetua"/>
              </a:rPr>
              <a:t>saphéne</a:t>
            </a:r>
            <a:r>
              <a:rPr sz="2600" b="1" spc="15" dirty="0" smtClean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.</a:t>
            </a:r>
            <a:endParaRPr sz="2600" dirty="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4979" y="1061720"/>
            <a:ext cx="4574539" cy="5643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8509" y="1786889"/>
            <a:ext cx="559435" cy="556260"/>
          </a:xfrm>
          <a:custGeom>
            <a:avLst/>
            <a:gdLst/>
            <a:ahLst/>
            <a:cxnLst/>
            <a:rect l="l" t="t" r="r" b="b"/>
            <a:pathLst>
              <a:path w="559435" h="556260">
                <a:moveTo>
                  <a:pt x="0" y="0"/>
                </a:moveTo>
                <a:lnTo>
                  <a:pt x="3815" y="12216"/>
                </a:lnTo>
                <a:lnTo>
                  <a:pt x="7394" y="24529"/>
                </a:lnTo>
                <a:lnTo>
                  <a:pt x="13405" y="35726"/>
                </a:lnTo>
                <a:lnTo>
                  <a:pt x="23635" y="44038"/>
                </a:lnTo>
                <a:lnTo>
                  <a:pt x="35077" y="50232"/>
                </a:lnTo>
                <a:lnTo>
                  <a:pt x="46795" y="55489"/>
                </a:lnTo>
                <a:lnTo>
                  <a:pt x="57852" y="60988"/>
                </a:lnTo>
                <a:lnTo>
                  <a:pt x="69414" y="69229"/>
                </a:lnTo>
                <a:lnTo>
                  <a:pt x="79781" y="77376"/>
                </a:lnTo>
                <a:lnTo>
                  <a:pt x="89322" y="85388"/>
                </a:lnTo>
                <a:lnTo>
                  <a:pt x="98408" y="93223"/>
                </a:lnTo>
                <a:lnTo>
                  <a:pt x="107409" y="100841"/>
                </a:lnTo>
                <a:lnTo>
                  <a:pt x="123007" y="135890"/>
                </a:lnTo>
                <a:lnTo>
                  <a:pt x="126978" y="174316"/>
                </a:lnTo>
                <a:lnTo>
                  <a:pt x="127857" y="199509"/>
                </a:lnTo>
                <a:lnTo>
                  <a:pt x="128271" y="211947"/>
                </a:lnTo>
                <a:lnTo>
                  <a:pt x="133686" y="260387"/>
                </a:lnTo>
                <a:lnTo>
                  <a:pt x="166328" y="297738"/>
                </a:lnTo>
                <a:lnTo>
                  <a:pt x="178539" y="302117"/>
                </a:lnTo>
                <a:lnTo>
                  <a:pt x="190907" y="306649"/>
                </a:lnTo>
                <a:lnTo>
                  <a:pt x="229970" y="316756"/>
                </a:lnTo>
                <a:lnTo>
                  <a:pt x="268928" y="323456"/>
                </a:lnTo>
                <a:lnTo>
                  <a:pt x="281216" y="325338"/>
                </a:lnTo>
                <a:lnTo>
                  <a:pt x="292912" y="327191"/>
                </a:lnTo>
                <a:lnTo>
                  <a:pt x="303874" y="329101"/>
                </a:lnTo>
                <a:lnTo>
                  <a:pt x="318095" y="332322"/>
                </a:lnTo>
                <a:lnTo>
                  <a:pt x="330721" y="335668"/>
                </a:lnTo>
                <a:lnTo>
                  <a:pt x="342281" y="338997"/>
                </a:lnTo>
                <a:lnTo>
                  <a:pt x="353307" y="342166"/>
                </a:lnTo>
                <a:lnTo>
                  <a:pt x="362917" y="353368"/>
                </a:lnTo>
                <a:lnTo>
                  <a:pt x="371317" y="363366"/>
                </a:lnTo>
                <a:lnTo>
                  <a:pt x="378993" y="372419"/>
                </a:lnTo>
                <a:lnTo>
                  <a:pt x="412184" y="404391"/>
                </a:lnTo>
                <a:lnTo>
                  <a:pt x="451469" y="429545"/>
                </a:lnTo>
                <a:lnTo>
                  <a:pt x="494494" y="453341"/>
                </a:lnTo>
                <a:lnTo>
                  <a:pt x="526136" y="469823"/>
                </a:lnTo>
                <a:lnTo>
                  <a:pt x="534970" y="480502"/>
                </a:lnTo>
                <a:lnTo>
                  <a:pt x="542138" y="488903"/>
                </a:lnTo>
                <a:lnTo>
                  <a:pt x="547802" y="495464"/>
                </a:lnTo>
                <a:lnTo>
                  <a:pt x="552123" y="500623"/>
                </a:lnTo>
                <a:lnTo>
                  <a:pt x="559266" y="520727"/>
                </a:lnTo>
                <a:lnTo>
                  <a:pt x="558935" y="526677"/>
                </a:lnTo>
                <a:lnTo>
                  <a:pt x="558396" y="534293"/>
                </a:lnTo>
                <a:lnTo>
                  <a:pt x="557811" y="544011"/>
                </a:lnTo>
                <a:lnTo>
                  <a:pt x="557341" y="556272"/>
                </a:lnTo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4770" y="1989668"/>
            <a:ext cx="929005" cy="171450"/>
          </a:xfrm>
          <a:custGeom>
            <a:avLst/>
            <a:gdLst/>
            <a:ahLst/>
            <a:cxnLst/>
            <a:rect l="l" t="t" r="r" b="b"/>
            <a:pathLst>
              <a:path w="929004" h="171450">
                <a:moveTo>
                  <a:pt x="822855" y="104699"/>
                </a:moveTo>
                <a:lnTo>
                  <a:pt x="760345" y="142556"/>
                </a:lnTo>
                <a:lnTo>
                  <a:pt x="758548" y="153221"/>
                </a:lnTo>
                <a:lnTo>
                  <a:pt x="763765" y="166341"/>
                </a:lnTo>
                <a:lnTo>
                  <a:pt x="774416" y="171168"/>
                </a:lnTo>
                <a:lnTo>
                  <a:pt x="786129" y="168696"/>
                </a:lnTo>
                <a:lnTo>
                  <a:pt x="895989" y="104815"/>
                </a:lnTo>
                <a:lnTo>
                  <a:pt x="822855" y="104699"/>
                </a:lnTo>
                <a:close/>
              </a:path>
              <a:path w="929004" h="171450">
                <a:moveTo>
                  <a:pt x="853755" y="85985"/>
                </a:moveTo>
                <a:lnTo>
                  <a:pt x="822855" y="104699"/>
                </a:lnTo>
                <a:lnTo>
                  <a:pt x="890904" y="104815"/>
                </a:lnTo>
                <a:lnTo>
                  <a:pt x="890913" y="102148"/>
                </a:lnTo>
                <a:lnTo>
                  <a:pt x="881379" y="102148"/>
                </a:lnTo>
                <a:lnTo>
                  <a:pt x="853755" y="85985"/>
                </a:lnTo>
                <a:close/>
              </a:path>
              <a:path w="929004" h="171450">
                <a:moveTo>
                  <a:pt x="777710" y="0"/>
                </a:moveTo>
                <a:lnTo>
                  <a:pt x="767294" y="3536"/>
                </a:lnTo>
                <a:lnTo>
                  <a:pt x="758196" y="14698"/>
                </a:lnTo>
                <a:lnTo>
                  <a:pt x="759252" y="26349"/>
                </a:lnTo>
                <a:lnTo>
                  <a:pt x="767206" y="35346"/>
                </a:lnTo>
                <a:lnTo>
                  <a:pt x="820614" y="66595"/>
                </a:lnTo>
                <a:lnTo>
                  <a:pt x="891031" y="66715"/>
                </a:lnTo>
                <a:lnTo>
                  <a:pt x="890904" y="104815"/>
                </a:lnTo>
                <a:lnTo>
                  <a:pt x="895989" y="104815"/>
                </a:lnTo>
                <a:lnTo>
                  <a:pt x="928751" y="85765"/>
                </a:lnTo>
                <a:lnTo>
                  <a:pt x="786383" y="2453"/>
                </a:lnTo>
                <a:lnTo>
                  <a:pt x="777710" y="0"/>
                </a:lnTo>
                <a:close/>
              </a:path>
              <a:path w="929004" h="171450">
                <a:moveTo>
                  <a:pt x="0" y="65191"/>
                </a:moveTo>
                <a:lnTo>
                  <a:pt x="0" y="103291"/>
                </a:lnTo>
                <a:lnTo>
                  <a:pt x="822855" y="104699"/>
                </a:lnTo>
                <a:lnTo>
                  <a:pt x="853755" y="85985"/>
                </a:lnTo>
                <a:lnTo>
                  <a:pt x="820614" y="66595"/>
                </a:lnTo>
                <a:lnTo>
                  <a:pt x="0" y="65191"/>
                </a:lnTo>
                <a:close/>
              </a:path>
              <a:path w="929004" h="171450">
                <a:moveTo>
                  <a:pt x="881379" y="69255"/>
                </a:moveTo>
                <a:lnTo>
                  <a:pt x="853755" y="85985"/>
                </a:lnTo>
                <a:lnTo>
                  <a:pt x="881379" y="102148"/>
                </a:lnTo>
                <a:lnTo>
                  <a:pt x="881379" y="69255"/>
                </a:lnTo>
                <a:close/>
              </a:path>
              <a:path w="929004" h="171450">
                <a:moveTo>
                  <a:pt x="891023" y="69255"/>
                </a:moveTo>
                <a:lnTo>
                  <a:pt x="881379" y="69255"/>
                </a:lnTo>
                <a:lnTo>
                  <a:pt x="881379" y="102148"/>
                </a:lnTo>
                <a:lnTo>
                  <a:pt x="890913" y="102148"/>
                </a:lnTo>
                <a:lnTo>
                  <a:pt x="891023" y="69255"/>
                </a:lnTo>
                <a:close/>
              </a:path>
              <a:path w="929004" h="171450">
                <a:moveTo>
                  <a:pt x="820614" y="66595"/>
                </a:moveTo>
                <a:lnTo>
                  <a:pt x="853755" y="85985"/>
                </a:lnTo>
                <a:lnTo>
                  <a:pt x="881379" y="69255"/>
                </a:lnTo>
                <a:lnTo>
                  <a:pt x="891023" y="69255"/>
                </a:lnTo>
                <a:lnTo>
                  <a:pt x="891031" y="66715"/>
                </a:lnTo>
                <a:lnTo>
                  <a:pt x="820614" y="6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4770" y="1560278"/>
            <a:ext cx="643255" cy="171450"/>
          </a:xfrm>
          <a:custGeom>
            <a:avLst/>
            <a:gdLst/>
            <a:ahLst/>
            <a:cxnLst/>
            <a:rect l="l" t="t" r="r" b="b"/>
            <a:pathLst>
              <a:path w="643254" h="171450">
                <a:moveTo>
                  <a:pt x="537048" y="104774"/>
                </a:moveTo>
                <a:lnTo>
                  <a:pt x="474552" y="142527"/>
                </a:lnTo>
                <a:lnTo>
                  <a:pt x="472733" y="153203"/>
                </a:lnTo>
                <a:lnTo>
                  <a:pt x="477899" y="166344"/>
                </a:lnTo>
                <a:lnTo>
                  <a:pt x="488593" y="171171"/>
                </a:lnTo>
                <a:lnTo>
                  <a:pt x="500252" y="168699"/>
                </a:lnTo>
                <a:lnTo>
                  <a:pt x="610329" y="104945"/>
                </a:lnTo>
                <a:lnTo>
                  <a:pt x="537048" y="104774"/>
                </a:lnTo>
                <a:close/>
              </a:path>
              <a:path w="643254" h="171450">
                <a:moveTo>
                  <a:pt x="567995" y="86079"/>
                </a:moveTo>
                <a:lnTo>
                  <a:pt x="537048" y="104774"/>
                </a:lnTo>
                <a:lnTo>
                  <a:pt x="605154" y="104945"/>
                </a:lnTo>
                <a:lnTo>
                  <a:pt x="605163" y="102278"/>
                </a:lnTo>
                <a:lnTo>
                  <a:pt x="595629" y="102278"/>
                </a:lnTo>
                <a:lnTo>
                  <a:pt x="567995" y="86079"/>
                </a:lnTo>
                <a:close/>
              </a:path>
              <a:path w="643254" h="171450">
                <a:moveTo>
                  <a:pt x="492020" y="0"/>
                </a:moveTo>
                <a:lnTo>
                  <a:pt x="481576" y="3504"/>
                </a:lnTo>
                <a:lnTo>
                  <a:pt x="472517" y="14594"/>
                </a:lnTo>
                <a:lnTo>
                  <a:pt x="473518" y="26302"/>
                </a:lnTo>
                <a:lnTo>
                  <a:pt x="481456" y="35349"/>
                </a:lnTo>
                <a:lnTo>
                  <a:pt x="534883" y="66668"/>
                </a:lnTo>
                <a:lnTo>
                  <a:pt x="605281" y="66845"/>
                </a:lnTo>
                <a:lnTo>
                  <a:pt x="605154" y="104945"/>
                </a:lnTo>
                <a:lnTo>
                  <a:pt x="610329" y="104945"/>
                </a:lnTo>
                <a:lnTo>
                  <a:pt x="643001" y="86022"/>
                </a:lnTo>
                <a:lnTo>
                  <a:pt x="500760" y="2456"/>
                </a:lnTo>
                <a:lnTo>
                  <a:pt x="492020" y="0"/>
                </a:lnTo>
                <a:close/>
              </a:path>
              <a:path w="643254" h="171450">
                <a:moveTo>
                  <a:pt x="0" y="65321"/>
                </a:moveTo>
                <a:lnTo>
                  <a:pt x="0" y="103421"/>
                </a:lnTo>
                <a:lnTo>
                  <a:pt x="537048" y="104774"/>
                </a:lnTo>
                <a:lnTo>
                  <a:pt x="567995" y="86079"/>
                </a:lnTo>
                <a:lnTo>
                  <a:pt x="534883" y="66668"/>
                </a:lnTo>
                <a:lnTo>
                  <a:pt x="0" y="65321"/>
                </a:lnTo>
                <a:close/>
              </a:path>
              <a:path w="643254" h="171450">
                <a:moveTo>
                  <a:pt x="595629" y="69385"/>
                </a:moveTo>
                <a:lnTo>
                  <a:pt x="567995" y="86079"/>
                </a:lnTo>
                <a:lnTo>
                  <a:pt x="595629" y="102278"/>
                </a:lnTo>
                <a:lnTo>
                  <a:pt x="595629" y="69385"/>
                </a:lnTo>
                <a:close/>
              </a:path>
              <a:path w="643254" h="171450">
                <a:moveTo>
                  <a:pt x="605273" y="69385"/>
                </a:moveTo>
                <a:lnTo>
                  <a:pt x="595629" y="69385"/>
                </a:lnTo>
                <a:lnTo>
                  <a:pt x="595629" y="102278"/>
                </a:lnTo>
                <a:lnTo>
                  <a:pt x="605163" y="102278"/>
                </a:lnTo>
                <a:lnTo>
                  <a:pt x="605273" y="69385"/>
                </a:lnTo>
                <a:close/>
              </a:path>
              <a:path w="643254" h="171450">
                <a:moveTo>
                  <a:pt x="534883" y="66668"/>
                </a:moveTo>
                <a:lnTo>
                  <a:pt x="567995" y="86079"/>
                </a:lnTo>
                <a:lnTo>
                  <a:pt x="595629" y="69385"/>
                </a:lnTo>
                <a:lnTo>
                  <a:pt x="605273" y="69385"/>
                </a:lnTo>
                <a:lnTo>
                  <a:pt x="605281" y="66845"/>
                </a:lnTo>
                <a:lnTo>
                  <a:pt x="534883" y="66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9883" y="2915569"/>
            <a:ext cx="1357630" cy="171450"/>
          </a:xfrm>
          <a:custGeom>
            <a:avLst/>
            <a:gdLst/>
            <a:ahLst/>
            <a:cxnLst/>
            <a:rect l="l" t="t" r="r" b="b"/>
            <a:pathLst>
              <a:path w="1357629" h="171450">
                <a:moveTo>
                  <a:pt x="154371" y="0"/>
                </a:moveTo>
                <a:lnTo>
                  <a:pt x="142620" y="2509"/>
                </a:lnTo>
                <a:lnTo>
                  <a:pt x="0" y="85440"/>
                </a:lnTo>
                <a:lnTo>
                  <a:pt x="142493" y="168752"/>
                </a:lnTo>
                <a:lnTo>
                  <a:pt x="151167" y="171205"/>
                </a:lnTo>
                <a:lnTo>
                  <a:pt x="161583" y="167669"/>
                </a:lnTo>
                <a:lnTo>
                  <a:pt x="170681" y="156507"/>
                </a:lnTo>
                <a:lnTo>
                  <a:pt x="169625" y="144856"/>
                </a:lnTo>
                <a:lnTo>
                  <a:pt x="161670" y="135859"/>
                </a:lnTo>
                <a:lnTo>
                  <a:pt x="108207" y="104578"/>
                </a:lnTo>
                <a:lnTo>
                  <a:pt x="37845" y="104490"/>
                </a:lnTo>
                <a:lnTo>
                  <a:pt x="37845" y="66390"/>
                </a:lnTo>
                <a:lnTo>
                  <a:pt x="106066" y="66390"/>
                </a:lnTo>
                <a:lnTo>
                  <a:pt x="168466" y="28585"/>
                </a:lnTo>
                <a:lnTo>
                  <a:pt x="170244" y="17937"/>
                </a:lnTo>
                <a:lnTo>
                  <a:pt x="165033" y="4817"/>
                </a:lnTo>
                <a:lnTo>
                  <a:pt x="154371" y="0"/>
                </a:lnTo>
                <a:close/>
              </a:path>
              <a:path w="1357629" h="171450">
                <a:moveTo>
                  <a:pt x="105925" y="66475"/>
                </a:moveTo>
                <a:lnTo>
                  <a:pt x="75052" y="85179"/>
                </a:lnTo>
                <a:lnTo>
                  <a:pt x="108207" y="104578"/>
                </a:lnTo>
                <a:lnTo>
                  <a:pt x="1357375" y="106141"/>
                </a:lnTo>
                <a:lnTo>
                  <a:pt x="1357502" y="68041"/>
                </a:lnTo>
                <a:lnTo>
                  <a:pt x="105925" y="66475"/>
                </a:lnTo>
                <a:close/>
              </a:path>
              <a:path w="1357629" h="171450">
                <a:moveTo>
                  <a:pt x="37845" y="66390"/>
                </a:moveTo>
                <a:lnTo>
                  <a:pt x="37845" y="104490"/>
                </a:lnTo>
                <a:lnTo>
                  <a:pt x="108207" y="104578"/>
                </a:lnTo>
                <a:lnTo>
                  <a:pt x="103716" y="101950"/>
                </a:lnTo>
                <a:lnTo>
                  <a:pt x="47370" y="101950"/>
                </a:lnTo>
                <a:lnTo>
                  <a:pt x="47497" y="69057"/>
                </a:lnTo>
                <a:lnTo>
                  <a:pt x="101664" y="69057"/>
                </a:lnTo>
                <a:lnTo>
                  <a:pt x="105925" y="66475"/>
                </a:lnTo>
                <a:lnTo>
                  <a:pt x="37845" y="66390"/>
                </a:lnTo>
                <a:close/>
              </a:path>
              <a:path w="1357629" h="171450">
                <a:moveTo>
                  <a:pt x="47497" y="69057"/>
                </a:moveTo>
                <a:lnTo>
                  <a:pt x="47370" y="101950"/>
                </a:lnTo>
                <a:lnTo>
                  <a:pt x="75052" y="85179"/>
                </a:lnTo>
                <a:lnTo>
                  <a:pt x="47497" y="69057"/>
                </a:lnTo>
                <a:close/>
              </a:path>
              <a:path w="1357629" h="171450">
                <a:moveTo>
                  <a:pt x="75052" y="85179"/>
                </a:moveTo>
                <a:lnTo>
                  <a:pt x="47370" y="101950"/>
                </a:lnTo>
                <a:lnTo>
                  <a:pt x="103716" y="101950"/>
                </a:lnTo>
                <a:lnTo>
                  <a:pt x="75052" y="85179"/>
                </a:lnTo>
                <a:close/>
              </a:path>
              <a:path w="1357629" h="171450">
                <a:moveTo>
                  <a:pt x="101664" y="69057"/>
                </a:moveTo>
                <a:lnTo>
                  <a:pt x="47497" y="69057"/>
                </a:lnTo>
                <a:lnTo>
                  <a:pt x="75052" y="85179"/>
                </a:lnTo>
                <a:lnTo>
                  <a:pt x="101664" y="69057"/>
                </a:lnTo>
                <a:close/>
              </a:path>
              <a:path w="1357629" h="171450">
                <a:moveTo>
                  <a:pt x="106066" y="66390"/>
                </a:moveTo>
                <a:lnTo>
                  <a:pt x="37845" y="66390"/>
                </a:lnTo>
                <a:lnTo>
                  <a:pt x="105925" y="66475"/>
                </a:lnTo>
                <a:lnTo>
                  <a:pt x="106066" y="66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88909" y="2858770"/>
            <a:ext cx="571500" cy="429259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sz="3200" b="1" spc="-10" dirty="0">
                <a:solidFill>
                  <a:srgbClr val="FFFFFF"/>
                </a:solidFill>
                <a:latin typeface="Perpetua"/>
                <a:cs typeface="Perpetua"/>
              </a:rPr>
              <a:t>16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4390" y="1357630"/>
            <a:ext cx="500380" cy="429259"/>
          </a:xfrm>
          <a:prstGeom prst="rect">
            <a:avLst/>
          </a:prstGeom>
          <a:solidFill>
            <a:srgbClr val="D24717"/>
          </a:solidFill>
          <a:ln w="12699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9225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5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44390" y="1929129"/>
            <a:ext cx="571500" cy="429259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sz="3200" b="1" spc="-10" dirty="0">
                <a:solidFill>
                  <a:srgbClr val="FFFFFF"/>
                </a:solidFill>
                <a:latin typeface="Perpetua"/>
                <a:cs typeface="Perpetua"/>
              </a:rPr>
              <a:t>20</a:t>
            </a:r>
            <a:endParaRPr sz="3200">
              <a:latin typeface="Perpetua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615" y="1094741"/>
            <a:ext cx="4545330" cy="57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10" dirty="0">
                <a:latin typeface="Perpetua"/>
                <a:cs typeface="Perpetua"/>
              </a:rPr>
              <a:t>3</a:t>
            </a:r>
            <a:r>
              <a:rPr sz="2600" b="1" spc="-10" dirty="0">
                <a:latin typeface="Perpetua"/>
                <a:cs typeface="Perpetua"/>
              </a:rPr>
              <a:t>-</a:t>
            </a:r>
            <a:r>
              <a:rPr sz="2600" b="1" spc="-15" dirty="0">
                <a:latin typeface="Perpetua"/>
                <a:cs typeface="Perpetua"/>
              </a:rPr>
              <a:t>La</a:t>
            </a:r>
            <a:r>
              <a:rPr sz="2600" b="1" spc="-5" dirty="0">
                <a:latin typeface="Perpetua"/>
                <a:cs typeface="Perpetua"/>
              </a:rPr>
              <a:t> </a:t>
            </a:r>
            <a:r>
              <a:rPr sz="2600" b="1" spc="35" dirty="0">
                <a:latin typeface="Perpetua"/>
                <a:cs typeface="Perpetua"/>
              </a:rPr>
              <a:t>g</a:t>
            </a:r>
            <a:r>
              <a:rPr sz="2600" b="1" spc="-15" dirty="0">
                <a:latin typeface="Perpetua"/>
                <a:cs typeface="Perpetua"/>
              </a:rPr>
              <a:t>r</a:t>
            </a:r>
            <a:r>
              <a:rPr sz="2600" b="1" spc="-5" dirty="0">
                <a:latin typeface="Perpetua"/>
                <a:cs typeface="Perpetua"/>
              </a:rPr>
              <a:t>a</a:t>
            </a:r>
            <a:r>
              <a:rPr sz="2600" b="1" spc="-15" dirty="0">
                <a:latin typeface="Perpetua"/>
                <a:cs typeface="Perpetua"/>
              </a:rPr>
              <a:t>n</a:t>
            </a:r>
            <a:r>
              <a:rPr sz="2600" b="1" spc="-30" dirty="0">
                <a:latin typeface="Perpetua"/>
                <a:cs typeface="Perpetua"/>
              </a:rPr>
              <a:t>d</a:t>
            </a:r>
            <a:r>
              <a:rPr sz="2600" b="1" dirty="0">
                <a:latin typeface="Perpetua"/>
                <a:cs typeface="Perpetua"/>
              </a:rPr>
              <a:t>e</a:t>
            </a:r>
            <a:r>
              <a:rPr sz="2600" b="1" spc="-5" dirty="0">
                <a:latin typeface="Perpetua"/>
                <a:cs typeface="Perpetua"/>
              </a:rPr>
              <a:t> </a:t>
            </a:r>
            <a:r>
              <a:rPr sz="2600" b="1" spc="-65" dirty="0">
                <a:latin typeface="Perpetua"/>
                <a:cs typeface="Perpetua"/>
              </a:rPr>
              <a:t>v</a:t>
            </a:r>
            <a:r>
              <a:rPr sz="2600" b="1" spc="-5" dirty="0">
                <a:latin typeface="Perpetua"/>
                <a:cs typeface="Perpetua"/>
              </a:rPr>
              <a:t>eine</a:t>
            </a:r>
            <a:r>
              <a:rPr sz="2600" b="1" spc="10" dirty="0">
                <a:latin typeface="Perpetua"/>
                <a:cs typeface="Perpetua"/>
              </a:rPr>
              <a:t> </a:t>
            </a:r>
            <a:r>
              <a:rPr sz="2600" b="1" spc="-10" dirty="0">
                <a:latin typeface="Perpetua"/>
                <a:cs typeface="Perpetua"/>
              </a:rPr>
              <a:t>s</a:t>
            </a:r>
            <a:r>
              <a:rPr sz="2600" b="1" spc="-35" dirty="0">
                <a:latin typeface="Perpetua"/>
                <a:cs typeface="Perpetua"/>
              </a:rPr>
              <a:t>a</a:t>
            </a:r>
            <a:r>
              <a:rPr sz="2600" b="1" spc="-25" dirty="0">
                <a:latin typeface="Perpetua"/>
                <a:cs typeface="Perpetua"/>
              </a:rPr>
              <a:t>p</a:t>
            </a:r>
            <a:r>
              <a:rPr sz="2600" b="1" dirty="0">
                <a:latin typeface="Perpetua"/>
                <a:cs typeface="Perpetua"/>
              </a:rPr>
              <a:t>hène</a:t>
            </a:r>
            <a:r>
              <a:rPr sz="2600" b="1" spc="20" dirty="0">
                <a:latin typeface="Perpetua"/>
                <a:cs typeface="Perpetua"/>
              </a:rPr>
              <a:t> </a:t>
            </a:r>
            <a:r>
              <a:rPr sz="2600" b="1" spc="-10" dirty="0">
                <a:latin typeface="Perpetua"/>
                <a:cs typeface="Perpetua"/>
              </a:rPr>
              <a:t>(</a:t>
            </a:r>
            <a:r>
              <a:rPr sz="2600" b="1" spc="5" dirty="0">
                <a:latin typeface="Perpetua"/>
                <a:cs typeface="Perpetua"/>
              </a:rPr>
              <a:t>4</a:t>
            </a:r>
            <a:r>
              <a:rPr sz="2600" b="1" spc="-10" dirty="0">
                <a:latin typeface="Perpetua"/>
                <a:cs typeface="Perpetua"/>
              </a:rPr>
              <a:t>):</a:t>
            </a:r>
            <a:endParaRPr sz="2600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Perpetua"/>
                <a:cs typeface="Perpetua"/>
              </a:rPr>
              <a:t>E</a:t>
            </a:r>
            <a:r>
              <a:rPr sz="2600" spc="-15" dirty="0">
                <a:latin typeface="Perpetua"/>
                <a:cs typeface="Perpetua"/>
              </a:rPr>
              <a:t>l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1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co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st</a:t>
            </a:r>
            <a:r>
              <a:rPr sz="2600" spc="5" dirty="0">
                <a:latin typeface="Perpetua"/>
                <a:cs typeface="Perpetua"/>
              </a:rPr>
              <a:t>i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erfic</a:t>
            </a:r>
            <a:r>
              <a:rPr sz="2600" spc="5" dirty="0">
                <a:latin typeface="Perpetua"/>
                <a:cs typeface="Perpetua"/>
              </a:rPr>
              <a:t>i</a:t>
            </a:r>
            <a:r>
              <a:rPr sz="2600" dirty="0">
                <a:latin typeface="Perpetua"/>
                <a:cs typeface="Perpetua"/>
              </a:rPr>
              <a:t>elle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6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ci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5" dirty="0">
                <a:latin typeface="Perpetua"/>
                <a:cs typeface="Perpetua"/>
              </a:rPr>
              <a:t>le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 err="1">
                <a:latin typeface="Perpetua"/>
                <a:cs typeface="Perpetua"/>
              </a:rPr>
              <a:t>m</a:t>
            </a:r>
            <a:r>
              <a:rPr sz="2600" dirty="0" err="1">
                <a:latin typeface="Perpetua"/>
                <a:cs typeface="Perpetua"/>
              </a:rPr>
              <a:t>e</a:t>
            </a:r>
            <a:r>
              <a:rPr sz="2600" spc="15" dirty="0" err="1">
                <a:latin typeface="Perpetua"/>
                <a:cs typeface="Perpetua"/>
              </a:rPr>
              <a:t>m</a:t>
            </a:r>
            <a:r>
              <a:rPr sz="2600" spc="-15" dirty="0" err="1">
                <a:latin typeface="Perpetua"/>
                <a:cs typeface="Perpetua"/>
              </a:rPr>
              <a:t>b</a:t>
            </a:r>
            <a:r>
              <a:rPr sz="2600" spc="-25" dirty="0" err="1">
                <a:latin typeface="Perpetua"/>
                <a:cs typeface="Perpetua"/>
              </a:rPr>
              <a:t>r</a:t>
            </a:r>
            <a:r>
              <a:rPr sz="2600" spc="-15" dirty="0" err="1">
                <a:latin typeface="Perpetua"/>
                <a:cs typeface="Perpetua"/>
              </a:rPr>
              <a:t>e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 err="1" smtClean="0">
                <a:latin typeface="Perpetua"/>
                <a:cs typeface="Perpetua"/>
              </a:rPr>
              <a:t>i</a:t>
            </a:r>
            <a:r>
              <a:rPr sz="2600" spc="10" dirty="0" err="1" smtClean="0">
                <a:latin typeface="Perpetua"/>
                <a:cs typeface="Perpetua"/>
              </a:rPr>
              <a:t>n</a:t>
            </a:r>
            <a:r>
              <a:rPr sz="2600" spc="-10" dirty="0" err="1" smtClean="0">
                <a:latin typeface="Perpetua"/>
                <a:cs typeface="Perpetua"/>
              </a:rPr>
              <a:t>fé</a:t>
            </a:r>
            <a:r>
              <a:rPr sz="2600" spc="60" dirty="0" err="1" smtClean="0">
                <a:latin typeface="Perpetua"/>
                <a:cs typeface="Perpetua"/>
              </a:rPr>
              <a:t>r</a:t>
            </a:r>
            <a:r>
              <a:rPr sz="2600" spc="-10" dirty="0" err="1" smtClean="0">
                <a:latin typeface="Perpetua"/>
                <a:cs typeface="Perpetua"/>
              </a:rPr>
              <a:t>ie</a:t>
            </a:r>
            <a:r>
              <a:rPr sz="2600" spc="5" dirty="0" err="1" smtClean="0">
                <a:latin typeface="Perpetua"/>
                <a:cs typeface="Perpetua"/>
              </a:rPr>
              <a:t>u</a:t>
            </a:r>
            <a:r>
              <a:rPr sz="2600" dirty="0" err="1" smtClean="0">
                <a:latin typeface="Perpetua"/>
                <a:cs typeface="Perpetua"/>
              </a:rPr>
              <a:t>r</a:t>
            </a:r>
            <a:r>
              <a:rPr lang="fr-FR" sz="2600" b="1" u="heavy" spc="5" dirty="0">
                <a:latin typeface="Perpetua"/>
                <a:cs typeface="Perpetua"/>
              </a:rPr>
              <a:t> D</a:t>
            </a:r>
            <a:r>
              <a:rPr lang="fr-FR" sz="2600" b="1" u="heavy" dirty="0">
                <a:latin typeface="Perpetua"/>
                <a:cs typeface="Perpetua"/>
              </a:rPr>
              <a:t>imen</a:t>
            </a:r>
            <a:r>
              <a:rPr lang="fr-FR" sz="2600" b="1" u="heavy" spc="-20" dirty="0">
                <a:latin typeface="Perpetua"/>
                <a:cs typeface="Perpetua"/>
              </a:rPr>
              <a:t>s</a:t>
            </a:r>
            <a:r>
              <a:rPr lang="fr-FR" sz="2600" b="1" u="heavy" spc="-10" dirty="0">
                <a:latin typeface="Perpetua"/>
                <a:cs typeface="Perpetua"/>
              </a:rPr>
              <a:t>i</a:t>
            </a:r>
            <a:r>
              <a:rPr lang="fr-FR" sz="2600" b="1" u="heavy" spc="-25" dirty="0">
                <a:latin typeface="Perpetua"/>
                <a:cs typeface="Perpetua"/>
              </a:rPr>
              <a:t>o</a:t>
            </a:r>
            <a:r>
              <a:rPr lang="fr-FR" sz="2600" b="1" u="heavy" dirty="0">
                <a:latin typeface="Perpetua"/>
                <a:cs typeface="Perpetua"/>
              </a:rPr>
              <a:t>ns</a:t>
            </a:r>
            <a:r>
              <a:rPr lang="fr-FR" sz="2600" b="1" u="heavy" spc="35" dirty="0">
                <a:latin typeface="Perpetua"/>
                <a:cs typeface="Perpetua"/>
              </a:rPr>
              <a:t> </a:t>
            </a:r>
            <a:r>
              <a:rPr lang="fr-FR" sz="2600" b="1" u="heavy" spc="-10" dirty="0">
                <a:latin typeface="Perpetua"/>
                <a:cs typeface="Perpetua"/>
              </a:rPr>
              <a:t>:</a:t>
            </a:r>
            <a:endParaRPr lang="fr-FR" sz="2600" dirty="0">
              <a:latin typeface="Perpetua"/>
              <a:cs typeface="Perpetua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</a:pPr>
            <a:r>
              <a:rPr lang="fr-FR" sz="2600" spc="-10" dirty="0">
                <a:latin typeface="Perpetua"/>
                <a:cs typeface="Perpetua"/>
              </a:rPr>
              <a:t>s</a:t>
            </a:r>
            <a:r>
              <a:rPr lang="fr-FR" sz="2600" spc="-5" dirty="0">
                <a:latin typeface="Perpetua"/>
                <a:cs typeface="Perpetua"/>
              </a:rPr>
              <a:t>o</a:t>
            </a:r>
            <a:r>
              <a:rPr lang="fr-FR" sz="2600" dirty="0">
                <a:latin typeface="Perpetua"/>
                <a:cs typeface="Perpetua"/>
              </a:rPr>
              <a:t>n</a:t>
            </a:r>
            <a:r>
              <a:rPr lang="fr-FR" sz="2600" spc="-20" dirty="0">
                <a:latin typeface="Perpetua"/>
                <a:cs typeface="Perpetua"/>
              </a:rPr>
              <a:t> </a:t>
            </a:r>
            <a:r>
              <a:rPr lang="fr-FR" sz="2600" spc="5" dirty="0">
                <a:latin typeface="Perpetua"/>
                <a:cs typeface="Perpetua"/>
              </a:rPr>
              <a:t>d</a:t>
            </a:r>
            <a:r>
              <a:rPr lang="fr-FR" sz="2600" dirty="0">
                <a:latin typeface="Perpetua"/>
                <a:cs typeface="Perpetua"/>
              </a:rPr>
              <a:t>iam</a:t>
            </a:r>
            <a:r>
              <a:rPr lang="fr-FR" sz="2600" spc="5" dirty="0">
                <a:latin typeface="Perpetua"/>
                <a:cs typeface="Perpetua"/>
              </a:rPr>
              <a:t>è</a:t>
            </a:r>
            <a:r>
              <a:rPr lang="fr-FR" sz="2600" dirty="0">
                <a:latin typeface="Perpetua"/>
                <a:cs typeface="Perpetua"/>
              </a:rPr>
              <a:t>t</a:t>
            </a:r>
            <a:r>
              <a:rPr lang="fr-FR" sz="2600" spc="-15" dirty="0">
                <a:latin typeface="Perpetua"/>
                <a:cs typeface="Perpetua"/>
              </a:rPr>
              <a:t>re</a:t>
            </a:r>
            <a:r>
              <a:rPr lang="fr-FR" sz="2600" spc="-25" dirty="0">
                <a:latin typeface="Perpetua"/>
                <a:cs typeface="Perpetua"/>
              </a:rPr>
              <a:t> </a:t>
            </a:r>
            <a:r>
              <a:rPr lang="fr-FR" sz="2600" spc="-15" dirty="0">
                <a:latin typeface="Perpetua"/>
                <a:cs typeface="Perpetua"/>
              </a:rPr>
              <a:t>e</a:t>
            </a:r>
            <a:r>
              <a:rPr lang="fr-FR" sz="2600" spc="-5" dirty="0">
                <a:latin typeface="Perpetua"/>
                <a:cs typeface="Perpetua"/>
              </a:rPr>
              <a:t>s</a:t>
            </a:r>
            <a:r>
              <a:rPr lang="fr-FR" sz="2600" spc="-10" dirty="0">
                <a:latin typeface="Perpetua"/>
                <a:cs typeface="Perpetua"/>
              </a:rPr>
              <a:t>t</a:t>
            </a:r>
            <a:r>
              <a:rPr lang="fr-FR" sz="2600" spc="-25" dirty="0">
                <a:latin typeface="Perpetua"/>
                <a:cs typeface="Perpetua"/>
              </a:rPr>
              <a:t> </a:t>
            </a:r>
            <a:r>
              <a:rPr lang="fr-FR" sz="2600" spc="5" dirty="0">
                <a:latin typeface="Perpetua"/>
                <a:cs typeface="Perpetua"/>
              </a:rPr>
              <a:t>d</a:t>
            </a:r>
            <a:r>
              <a:rPr lang="fr-FR" sz="2600" spc="-15" dirty="0">
                <a:latin typeface="Perpetua"/>
                <a:cs typeface="Perpetua"/>
              </a:rPr>
              <a:t>e</a:t>
            </a:r>
            <a:r>
              <a:rPr lang="fr-FR" sz="2600" spc="-25" dirty="0">
                <a:latin typeface="Perpetua"/>
                <a:cs typeface="Perpetua"/>
              </a:rPr>
              <a:t> </a:t>
            </a:r>
            <a:r>
              <a:rPr lang="fr-FR" sz="2600" spc="5" dirty="0">
                <a:latin typeface="Perpetua"/>
                <a:cs typeface="Perpetua"/>
              </a:rPr>
              <a:t>4m</a:t>
            </a:r>
            <a:r>
              <a:rPr lang="fr-FR" sz="2600" dirty="0">
                <a:latin typeface="Perpetua"/>
                <a:cs typeface="Perpetua"/>
              </a:rPr>
              <a:t>m</a:t>
            </a:r>
            <a:r>
              <a:rPr lang="fr-FR" sz="2600" spc="5" dirty="0">
                <a:latin typeface="Perpetua"/>
                <a:cs typeface="Perpetua"/>
              </a:rPr>
              <a:t> </a:t>
            </a:r>
            <a:r>
              <a:rPr lang="fr-FR" sz="2600" spc="-15" dirty="0">
                <a:latin typeface="Perpetua"/>
                <a:cs typeface="Perpetua"/>
              </a:rPr>
              <a:t>e</a:t>
            </a:r>
            <a:r>
              <a:rPr lang="fr-FR" sz="2600" spc="-70" dirty="0">
                <a:latin typeface="Perpetua"/>
                <a:cs typeface="Perpetua"/>
              </a:rPr>
              <a:t>n</a:t>
            </a:r>
            <a:r>
              <a:rPr lang="fr-FR" sz="2600" dirty="0">
                <a:latin typeface="Perpetua"/>
                <a:cs typeface="Perpetua"/>
              </a:rPr>
              <a:t>vi</a:t>
            </a:r>
            <a:r>
              <a:rPr lang="fr-FR" sz="2600" spc="-15" dirty="0">
                <a:latin typeface="Perpetua"/>
                <a:cs typeface="Perpetua"/>
              </a:rPr>
              <a:t>r</a:t>
            </a:r>
            <a:r>
              <a:rPr lang="fr-FR" sz="2600" spc="5" dirty="0">
                <a:latin typeface="Perpetua"/>
                <a:cs typeface="Perpetua"/>
              </a:rPr>
              <a:t>o</a:t>
            </a:r>
            <a:r>
              <a:rPr lang="fr-FR" sz="2600" dirty="0">
                <a:latin typeface="Perpetua"/>
                <a:cs typeface="Perpetua"/>
              </a:rPr>
              <a:t>n</a:t>
            </a:r>
            <a:r>
              <a:rPr lang="fr-FR" sz="2600" spc="-40" dirty="0">
                <a:latin typeface="Perpetua"/>
                <a:cs typeface="Perpetua"/>
              </a:rPr>
              <a:t> </a:t>
            </a:r>
            <a:r>
              <a:rPr lang="fr-FR" sz="2600" dirty="0">
                <a:latin typeface="Perpetua"/>
                <a:cs typeface="Perpetua"/>
              </a:rPr>
              <a:t>à </a:t>
            </a:r>
            <a:r>
              <a:rPr lang="fr-FR" sz="2600" spc="-10" dirty="0">
                <a:latin typeface="Perpetua"/>
                <a:cs typeface="Perpetua"/>
              </a:rPr>
              <a:t>s</a:t>
            </a:r>
            <a:r>
              <a:rPr lang="fr-FR" sz="2600" spc="-5" dirty="0">
                <a:latin typeface="Perpetua"/>
                <a:cs typeface="Perpetua"/>
              </a:rPr>
              <a:t>o</a:t>
            </a:r>
            <a:r>
              <a:rPr lang="fr-FR" sz="2600" dirty="0">
                <a:latin typeface="Perpetua"/>
                <a:cs typeface="Perpetua"/>
              </a:rPr>
              <a:t>n</a:t>
            </a:r>
            <a:r>
              <a:rPr lang="fr-FR" sz="2600" spc="-20" dirty="0">
                <a:latin typeface="Perpetua"/>
                <a:cs typeface="Perpetua"/>
              </a:rPr>
              <a:t> </a:t>
            </a:r>
            <a:r>
              <a:rPr lang="fr-FR" sz="2600" spc="5" dirty="0">
                <a:latin typeface="Perpetua"/>
                <a:cs typeface="Perpetua"/>
              </a:rPr>
              <a:t>o</a:t>
            </a:r>
            <a:r>
              <a:rPr lang="fr-FR" sz="2600" spc="60" dirty="0">
                <a:latin typeface="Perpetua"/>
                <a:cs typeface="Perpetua"/>
              </a:rPr>
              <a:t>r</a:t>
            </a:r>
            <a:r>
              <a:rPr lang="fr-FR" sz="2600" spc="-10" dirty="0">
                <a:latin typeface="Perpetua"/>
                <a:cs typeface="Perpetua"/>
              </a:rPr>
              <a:t>i</a:t>
            </a:r>
            <a:r>
              <a:rPr lang="fr-FR" sz="2600" spc="40" dirty="0">
                <a:latin typeface="Perpetua"/>
                <a:cs typeface="Perpetua"/>
              </a:rPr>
              <a:t>g</a:t>
            </a:r>
            <a:r>
              <a:rPr lang="fr-FR" sz="2600" dirty="0">
                <a:latin typeface="Perpetua"/>
                <a:cs typeface="Perpetua"/>
              </a:rPr>
              <a:t>i</a:t>
            </a:r>
            <a:r>
              <a:rPr lang="fr-FR" sz="2600" spc="10" dirty="0">
                <a:latin typeface="Perpetua"/>
                <a:cs typeface="Perpetua"/>
              </a:rPr>
              <a:t>n</a:t>
            </a:r>
            <a:r>
              <a:rPr lang="fr-FR" sz="2600" spc="-15" dirty="0">
                <a:latin typeface="Perpetua"/>
                <a:cs typeface="Perpetua"/>
              </a:rPr>
              <a:t>e</a:t>
            </a:r>
            <a:r>
              <a:rPr lang="fr-FR" sz="2600" spc="-45" dirty="0">
                <a:latin typeface="Perpetua"/>
                <a:cs typeface="Perpetua"/>
              </a:rPr>
              <a:t> </a:t>
            </a:r>
            <a:r>
              <a:rPr lang="fr-FR" sz="2600" spc="-10" dirty="0">
                <a:latin typeface="Perpetua"/>
                <a:cs typeface="Perpetua"/>
              </a:rPr>
              <a:t>,et</a:t>
            </a:r>
            <a:r>
              <a:rPr lang="fr-FR" sz="2600" dirty="0">
                <a:latin typeface="Perpetua"/>
                <a:cs typeface="Perpetua"/>
              </a:rPr>
              <a:t> </a:t>
            </a:r>
            <a:r>
              <a:rPr lang="fr-FR" sz="2600" spc="5" dirty="0">
                <a:latin typeface="Perpetua"/>
                <a:cs typeface="Perpetua"/>
              </a:rPr>
              <a:t>d</a:t>
            </a:r>
            <a:r>
              <a:rPr lang="fr-FR" sz="2600" spc="-15" dirty="0">
                <a:latin typeface="Perpetua"/>
                <a:cs typeface="Perpetua"/>
              </a:rPr>
              <a:t>e</a:t>
            </a:r>
            <a:r>
              <a:rPr lang="fr-FR" sz="2600" spc="-25" dirty="0">
                <a:latin typeface="Perpetua"/>
                <a:cs typeface="Perpetua"/>
              </a:rPr>
              <a:t> </a:t>
            </a:r>
            <a:r>
              <a:rPr lang="fr-FR" sz="2600" dirty="0">
                <a:latin typeface="Perpetua"/>
                <a:cs typeface="Perpetua"/>
              </a:rPr>
              <a:t>7</a:t>
            </a:r>
            <a:r>
              <a:rPr lang="fr-FR" sz="2600" spc="5" dirty="0">
                <a:latin typeface="Perpetua"/>
                <a:cs typeface="Perpetua"/>
              </a:rPr>
              <a:t> </a:t>
            </a:r>
            <a:r>
              <a:rPr lang="fr-FR" sz="2600" spc="-5" dirty="0">
                <a:latin typeface="Perpetua"/>
                <a:cs typeface="Perpetua"/>
              </a:rPr>
              <a:t>m</a:t>
            </a:r>
            <a:r>
              <a:rPr lang="fr-FR" sz="2600" dirty="0">
                <a:latin typeface="Perpetua"/>
                <a:cs typeface="Perpetua"/>
              </a:rPr>
              <a:t>m</a:t>
            </a:r>
            <a:r>
              <a:rPr lang="fr-FR" sz="2600" spc="10" dirty="0">
                <a:latin typeface="Perpetua"/>
                <a:cs typeface="Perpetua"/>
              </a:rPr>
              <a:t> </a:t>
            </a:r>
            <a:r>
              <a:rPr lang="fr-FR" sz="2600" dirty="0">
                <a:latin typeface="Perpetua"/>
                <a:cs typeface="Perpetua"/>
              </a:rPr>
              <a:t>à</a:t>
            </a:r>
            <a:r>
              <a:rPr lang="fr-FR" sz="2600" spc="-5" dirty="0">
                <a:latin typeface="Perpetua"/>
                <a:cs typeface="Perpetua"/>
              </a:rPr>
              <a:t> </a:t>
            </a:r>
            <a:r>
              <a:rPr lang="fr-FR" sz="2600" dirty="0">
                <a:latin typeface="Perpetua"/>
                <a:cs typeface="Perpetua"/>
              </a:rPr>
              <a:t>sa </a:t>
            </a:r>
            <a:r>
              <a:rPr lang="fr-FR" sz="2600" spc="-10" dirty="0">
                <a:latin typeface="Perpetua"/>
                <a:cs typeface="Perpetua"/>
              </a:rPr>
              <a:t>te</a:t>
            </a:r>
            <a:r>
              <a:rPr lang="fr-FR" sz="2600" spc="85" dirty="0">
                <a:latin typeface="Perpetua"/>
                <a:cs typeface="Perpetua"/>
              </a:rPr>
              <a:t>r</a:t>
            </a:r>
            <a:r>
              <a:rPr lang="fr-FR" sz="2600" spc="5" dirty="0">
                <a:latin typeface="Perpetua"/>
                <a:cs typeface="Perpetua"/>
              </a:rPr>
              <a:t>m</a:t>
            </a:r>
            <a:r>
              <a:rPr lang="fr-FR" sz="2600" dirty="0">
                <a:latin typeface="Perpetua"/>
                <a:cs typeface="Perpetua"/>
              </a:rPr>
              <a:t>i</a:t>
            </a:r>
            <a:r>
              <a:rPr lang="fr-FR" sz="2600" spc="15" dirty="0">
                <a:latin typeface="Perpetua"/>
                <a:cs typeface="Perpetua"/>
              </a:rPr>
              <a:t>n</a:t>
            </a:r>
            <a:r>
              <a:rPr lang="fr-FR" sz="2600" spc="-5" dirty="0">
                <a:latin typeface="Perpetua"/>
                <a:cs typeface="Perpetua"/>
              </a:rPr>
              <a:t>ai</a:t>
            </a:r>
            <a:r>
              <a:rPr lang="fr-FR" sz="2600" spc="5" dirty="0">
                <a:latin typeface="Perpetua"/>
                <a:cs typeface="Perpetua"/>
              </a:rPr>
              <a:t>so</a:t>
            </a:r>
            <a:r>
              <a:rPr lang="fr-FR" sz="2600" dirty="0">
                <a:latin typeface="Perpetua"/>
                <a:cs typeface="Perpetua"/>
              </a:rPr>
              <a:t>n</a:t>
            </a:r>
            <a:r>
              <a:rPr sz="2600" spc="-40" dirty="0" smtClean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.</a:t>
            </a:r>
            <a:endParaRPr sz="2600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u="heavy" dirty="0" err="1" smtClean="0">
                <a:latin typeface="Perpetua"/>
                <a:cs typeface="Perpetua"/>
              </a:rPr>
              <a:t>O</a:t>
            </a:r>
            <a:r>
              <a:rPr sz="2600" b="1" u="heavy" spc="60" dirty="0" err="1" smtClean="0">
                <a:latin typeface="Perpetua"/>
                <a:cs typeface="Perpetua"/>
              </a:rPr>
              <a:t>r</a:t>
            </a:r>
            <a:r>
              <a:rPr sz="2600" b="1" u="heavy" dirty="0" err="1" smtClean="0">
                <a:latin typeface="Perpetua"/>
                <a:cs typeface="Perpetua"/>
              </a:rPr>
              <a:t>i</a:t>
            </a:r>
            <a:r>
              <a:rPr sz="2600" b="1" u="heavy" spc="50" dirty="0" err="1" smtClean="0">
                <a:latin typeface="Perpetua"/>
                <a:cs typeface="Perpetua"/>
              </a:rPr>
              <a:t>g</a:t>
            </a:r>
            <a:r>
              <a:rPr sz="2600" b="1" u="heavy" dirty="0" err="1" smtClean="0">
                <a:latin typeface="Perpetua"/>
                <a:cs typeface="Perpetua"/>
              </a:rPr>
              <a:t>ine</a:t>
            </a:r>
            <a:r>
              <a:rPr sz="2600" b="1" u="heavy" spc="-15" dirty="0" smtClean="0">
                <a:latin typeface="Perpetua"/>
                <a:cs typeface="Perpetua"/>
              </a:rPr>
              <a:t> </a:t>
            </a:r>
            <a:r>
              <a:rPr sz="2600" b="1" u="heavy" dirty="0" smtClean="0">
                <a:latin typeface="Perpetua"/>
                <a:cs typeface="Perpetua"/>
              </a:rPr>
              <a:t>:</a:t>
            </a:r>
            <a:endParaRPr sz="2600" dirty="0" smtClean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spc="-10" dirty="0" err="1" smtClean="0">
                <a:latin typeface="Perpetua"/>
                <a:cs typeface="Perpetua"/>
              </a:rPr>
              <a:t>elle</a:t>
            </a:r>
            <a:r>
              <a:rPr sz="2600" spc="-5" dirty="0" smtClean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lo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ge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r</a:t>
            </a:r>
            <a:r>
              <a:rPr sz="2600" spc="5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-15" dirty="0">
                <a:latin typeface="Perpetua"/>
                <a:cs typeface="Perpetua"/>
              </a:rPr>
              <a:t>le</a:t>
            </a:r>
            <a:endParaRPr sz="2600" dirty="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é</a:t>
            </a:r>
            <a:r>
              <a:rPr sz="2600" spc="10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ia</a:t>
            </a:r>
            <a:r>
              <a:rPr sz="2600" spc="-10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(</a:t>
            </a:r>
            <a:r>
              <a:rPr sz="2600" spc="10" dirty="0">
                <a:latin typeface="Perpetua"/>
                <a:cs typeface="Perpetua"/>
              </a:rPr>
              <a:t>6</a:t>
            </a:r>
            <a:r>
              <a:rPr sz="2600" dirty="0">
                <a:latin typeface="Perpetua"/>
                <a:cs typeface="Perpetua"/>
              </a:rPr>
              <a:t>).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u="heavy" spc="-220" dirty="0">
                <a:latin typeface="Perpetua"/>
                <a:cs typeface="Perpetua"/>
              </a:rPr>
              <a:t>T</a:t>
            </a:r>
            <a:r>
              <a:rPr sz="2600" b="1" u="heavy" spc="-15" dirty="0">
                <a:latin typeface="Perpetua"/>
                <a:cs typeface="Perpetua"/>
              </a:rPr>
              <a:t>r</a:t>
            </a:r>
            <a:r>
              <a:rPr sz="2600" b="1" u="heavy" spc="-5" dirty="0">
                <a:latin typeface="Perpetua"/>
                <a:cs typeface="Perpetua"/>
              </a:rPr>
              <a:t>a</a:t>
            </a:r>
            <a:r>
              <a:rPr sz="2600" b="1" u="heavy" dirty="0">
                <a:latin typeface="Perpetua"/>
                <a:cs typeface="Perpetua"/>
              </a:rPr>
              <a:t>jet</a:t>
            </a:r>
            <a:r>
              <a:rPr sz="2600" b="1" u="heavy" spc="-20" dirty="0">
                <a:latin typeface="Perpetua"/>
                <a:cs typeface="Perpetua"/>
              </a:rPr>
              <a:t> </a:t>
            </a:r>
            <a:r>
              <a:rPr sz="2600" b="1" u="heavy" spc="-10" dirty="0">
                <a:latin typeface="Perpetua"/>
                <a:cs typeface="Perpetua"/>
              </a:rPr>
              <a:t>:</a:t>
            </a:r>
            <a:endParaRPr sz="2600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u="heavy" spc="-90" dirty="0">
                <a:latin typeface="Perpetua"/>
                <a:cs typeface="Perpetua"/>
              </a:rPr>
              <a:t>A</a:t>
            </a:r>
            <a:r>
              <a:rPr sz="2600" u="heavy" dirty="0">
                <a:latin typeface="Perpetua"/>
                <a:cs typeface="Perpetua"/>
              </a:rPr>
              <a:t>u</a:t>
            </a:r>
            <a:r>
              <a:rPr sz="2600" u="heavy" spc="5" dirty="0">
                <a:latin typeface="Perpetua"/>
                <a:cs typeface="Perpetua"/>
              </a:rPr>
              <a:t> </a:t>
            </a:r>
            <a:r>
              <a:rPr sz="2600" u="heavy" dirty="0">
                <a:latin typeface="Perpetua"/>
                <a:cs typeface="Perpetua"/>
              </a:rPr>
              <a:t>pi</a:t>
            </a:r>
            <a:r>
              <a:rPr sz="2600" u="heavy" spc="5" dirty="0">
                <a:latin typeface="Perpetua"/>
                <a:cs typeface="Perpetua"/>
              </a:rPr>
              <a:t>e</a:t>
            </a:r>
            <a:r>
              <a:rPr sz="2600" u="heavy" dirty="0">
                <a:latin typeface="Perpetua"/>
                <a:cs typeface="Perpetua"/>
              </a:rPr>
              <a:t>d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:elle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de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et en</a:t>
            </a:r>
          </a:p>
          <a:p>
            <a:pPr marL="286385">
              <a:lnSpc>
                <a:spcPct val="100000"/>
              </a:lnSpc>
            </a:pPr>
            <a:r>
              <a:rPr sz="2600" spc="-90" dirty="0">
                <a:latin typeface="Perpetua"/>
                <a:cs typeface="Perpetua"/>
              </a:rPr>
              <a:t>a</a:t>
            </a:r>
            <a:r>
              <a:rPr sz="2600" spc="-60" dirty="0">
                <a:latin typeface="Perpetua"/>
                <a:cs typeface="Perpetua"/>
              </a:rPr>
              <a:t>v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 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5" dirty="0">
                <a:latin typeface="Perpetua"/>
                <a:cs typeface="Perpetua"/>
              </a:rPr>
              <a:t>l</a:t>
            </a:r>
            <a:r>
              <a:rPr sz="2600" spc="-5" dirty="0">
                <a:latin typeface="Perpetua"/>
                <a:cs typeface="Perpetua"/>
              </a:rPr>
              <a:t>lé</a:t>
            </a:r>
            <a:r>
              <a:rPr sz="2600" spc="10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le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spc="-15" dirty="0">
                <a:latin typeface="Perpetua"/>
                <a:cs typeface="Perpetua"/>
              </a:rPr>
              <a:t>é</a:t>
            </a:r>
            <a:r>
              <a:rPr sz="2600" dirty="0">
                <a:latin typeface="Perpetua"/>
                <a:cs typeface="Perpetua"/>
              </a:rPr>
              <a:t>diale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.</a:t>
            </a:r>
            <a:endParaRPr sz="2600" dirty="0">
              <a:latin typeface="Perpetua"/>
              <a:cs typeface="Perpet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2379" y="571500"/>
            <a:ext cx="3429000" cy="6073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45150" y="2787650"/>
            <a:ext cx="500380" cy="429259"/>
          </a:xfrm>
          <a:prstGeom prst="rect">
            <a:avLst/>
          </a:prstGeom>
          <a:solidFill>
            <a:srgbClr val="D24717"/>
          </a:solidFill>
          <a:ln w="12699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9225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4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9629" y="5431790"/>
            <a:ext cx="500380" cy="426720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0495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6</a:t>
            </a:r>
            <a:endParaRPr sz="3200">
              <a:latin typeface="Perpetua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3052" y="879883"/>
            <a:ext cx="4573270" cy="52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u="heavy" spc="5" dirty="0">
                <a:latin typeface="Perpetua"/>
                <a:cs typeface="Perpetua"/>
              </a:rPr>
              <a:t>3</a:t>
            </a:r>
            <a:r>
              <a:rPr sz="2600" b="1" u="heavy" spc="-15" dirty="0">
                <a:latin typeface="Perpetua"/>
                <a:cs typeface="Perpetua"/>
              </a:rPr>
              <a:t>-</a:t>
            </a:r>
            <a:r>
              <a:rPr sz="2600" b="1" u="heavy" dirty="0">
                <a:latin typeface="Perpetua"/>
                <a:cs typeface="Perpetua"/>
              </a:rPr>
              <a:t>La</a:t>
            </a:r>
            <a:r>
              <a:rPr sz="2600" b="1" u="heavy" spc="-5" dirty="0">
                <a:latin typeface="Perpetua"/>
                <a:cs typeface="Perpetua"/>
              </a:rPr>
              <a:t> </a:t>
            </a:r>
            <a:r>
              <a:rPr sz="2600" b="1" u="heavy" spc="55" dirty="0">
                <a:latin typeface="Perpetua"/>
                <a:cs typeface="Perpetua"/>
              </a:rPr>
              <a:t>g</a:t>
            </a:r>
            <a:r>
              <a:rPr sz="2600" b="1" u="heavy" dirty="0">
                <a:latin typeface="Perpetua"/>
                <a:cs typeface="Perpetua"/>
              </a:rPr>
              <a:t>r</a:t>
            </a:r>
            <a:r>
              <a:rPr sz="2600" b="1" u="heavy" spc="10" dirty="0">
                <a:latin typeface="Perpetua"/>
                <a:cs typeface="Perpetua"/>
              </a:rPr>
              <a:t>a</a:t>
            </a:r>
            <a:r>
              <a:rPr sz="2600" b="1" u="heavy" dirty="0">
                <a:latin typeface="Perpetua"/>
                <a:cs typeface="Perpetua"/>
              </a:rPr>
              <a:t>n</a:t>
            </a:r>
            <a:r>
              <a:rPr sz="2600" b="1" u="heavy" spc="-10" dirty="0">
                <a:latin typeface="Perpetua"/>
                <a:cs typeface="Perpetua"/>
              </a:rPr>
              <a:t>d</a:t>
            </a:r>
            <a:r>
              <a:rPr sz="2600" b="1" u="heavy" dirty="0">
                <a:latin typeface="Perpetua"/>
                <a:cs typeface="Perpetua"/>
              </a:rPr>
              <a:t>e</a:t>
            </a:r>
            <a:r>
              <a:rPr sz="2600" b="1" u="heavy" spc="-5" dirty="0">
                <a:latin typeface="Perpetua"/>
                <a:cs typeface="Perpetua"/>
              </a:rPr>
              <a:t> </a:t>
            </a:r>
            <a:r>
              <a:rPr sz="2600" b="1" u="heavy" spc="-60" dirty="0">
                <a:latin typeface="Perpetua"/>
                <a:cs typeface="Perpetua"/>
              </a:rPr>
              <a:t>v</a:t>
            </a:r>
            <a:r>
              <a:rPr sz="2600" b="1" u="heavy" spc="-5" dirty="0">
                <a:latin typeface="Perpetua"/>
                <a:cs typeface="Perpetua"/>
              </a:rPr>
              <a:t>eine</a:t>
            </a:r>
            <a:r>
              <a:rPr sz="2600" b="1" u="heavy" spc="20" dirty="0">
                <a:latin typeface="Perpetua"/>
                <a:cs typeface="Perpetua"/>
              </a:rPr>
              <a:t> </a:t>
            </a:r>
            <a:r>
              <a:rPr sz="2600" b="1" u="heavy" spc="-5" dirty="0">
                <a:latin typeface="Perpetua"/>
                <a:cs typeface="Perpetua"/>
              </a:rPr>
              <a:t>s</a:t>
            </a:r>
            <a:r>
              <a:rPr sz="2600" b="1" u="heavy" spc="-40" dirty="0">
                <a:latin typeface="Perpetua"/>
                <a:cs typeface="Perpetua"/>
              </a:rPr>
              <a:t>a</a:t>
            </a:r>
            <a:r>
              <a:rPr sz="2600" b="1" u="heavy" spc="-10" dirty="0">
                <a:latin typeface="Perpetua"/>
                <a:cs typeface="Perpetua"/>
              </a:rPr>
              <a:t>p</a:t>
            </a:r>
            <a:r>
              <a:rPr sz="2600" b="1" u="heavy" dirty="0">
                <a:latin typeface="Perpetua"/>
                <a:cs typeface="Perpetua"/>
              </a:rPr>
              <a:t>hène</a:t>
            </a:r>
            <a:r>
              <a:rPr sz="2600" b="1" u="heavy" spc="30" dirty="0">
                <a:latin typeface="Perpetua"/>
                <a:cs typeface="Perpetua"/>
              </a:rPr>
              <a:t> </a:t>
            </a:r>
            <a:r>
              <a:rPr sz="2600" b="1" u="heavy" dirty="0">
                <a:latin typeface="Perpetua"/>
                <a:cs typeface="Perpetua"/>
              </a:rPr>
              <a:t>:</a:t>
            </a:r>
            <a:endParaRPr sz="2600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u="heavy" spc="-220" dirty="0">
                <a:latin typeface="Perpetua"/>
                <a:cs typeface="Perpetua"/>
              </a:rPr>
              <a:t>T</a:t>
            </a:r>
            <a:r>
              <a:rPr sz="2600" b="1" u="heavy" spc="-15" dirty="0">
                <a:latin typeface="Perpetua"/>
                <a:cs typeface="Perpetua"/>
              </a:rPr>
              <a:t>r</a:t>
            </a:r>
            <a:r>
              <a:rPr sz="2600" b="1" u="heavy" spc="-5" dirty="0">
                <a:latin typeface="Perpetua"/>
                <a:cs typeface="Perpetua"/>
              </a:rPr>
              <a:t>a</a:t>
            </a:r>
            <a:r>
              <a:rPr sz="2600" b="1" u="heavy" dirty="0">
                <a:latin typeface="Perpetua"/>
                <a:cs typeface="Perpetua"/>
              </a:rPr>
              <a:t>jet</a:t>
            </a:r>
            <a:r>
              <a:rPr sz="2600" b="1" u="heavy" spc="-20" dirty="0">
                <a:latin typeface="Perpetua"/>
                <a:cs typeface="Perpetua"/>
              </a:rPr>
              <a:t> </a:t>
            </a:r>
            <a:r>
              <a:rPr sz="2600" b="1" u="heavy" dirty="0">
                <a:latin typeface="Perpetua"/>
                <a:cs typeface="Perpetua"/>
              </a:rPr>
              <a:t>à</a:t>
            </a:r>
            <a:r>
              <a:rPr sz="2600" b="1" u="heavy" spc="5" dirty="0">
                <a:latin typeface="Perpetua"/>
                <a:cs typeface="Perpetua"/>
              </a:rPr>
              <a:t> </a:t>
            </a:r>
            <a:r>
              <a:rPr sz="2600" b="1" u="heavy" dirty="0">
                <a:latin typeface="Perpetua"/>
                <a:cs typeface="Perpetua"/>
              </a:rPr>
              <a:t>la</a:t>
            </a:r>
            <a:r>
              <a:rPr sz="2600" b="1" u="heavy" spc="-5" dirty="0">
                <a:latin typeface="Perpetua"/>
                <a:cs typeface="Perpetua"/>
              </a:rPr>
              <a:t> </a:t>
            </a:r>
            <a:r>
              <a:rPr sz="2600" b="1" u="heavy" dirty="0">
                <a:latin typeface="Perpetua"/>
                <a:cs typeface="Perpetua"/>
              </a:rPr>
              <a:t>j</a:t>
            </a:r>
            <a:r>
              <a:rPr sz="2600" b="1" u="heavy" spc="5" dirty="0">
                <a:latin typeface="Perpetua"/>
                <a:cs typeface="Perpetua"/>
              </a:rPr>
              <a:t>a</a:t>
            </a:r>
            <a:r>
              <a:rPr sz="2600" b="1" u="heavy" spc="-20" dirty="0">
                <a:latin typeface="Perpetua"/>
                <a:cs typeface="Perpetua"/>
              </a:rPr>
              <a:t>mbe</a:t>
            </a:r>
            <a:r>
              <a:rPr sz="2600" b="1" u="heavy" dirty="0">
                <a:latin typeface="Perpetua"/>
                <a:cs typeface="Perpetua"/>
              </a:rPr>
              <a:t> </a:t>
            </a:r>
            <a:r>
              <a:rPr sz="2600" b="1" spc="-10" dirty="0">
                <a:latin typeface="Perpetua"/>
                <a:cs typeface="Perpetua"/>
              </a:rPr>
              <a:t>: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110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ticale</a:t>
            </a:r>
            <a:r>
              <a:rPr sz="2600" spc="1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,le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lo</a:t>
            </a:r>
            <a:r>
              <a:rPr sz="2600" spc="1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g</a:t>
            </a:r>
            <a:endParaRPr sz="2600" dirty="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bo</a:t>
            </a:r>
            <a:r>
              <a:rPr sz="2600" spc="1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é</a:t>
            </a:r>
            <a:r>
              <a:rPr sz="2600" spc="10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iale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5" dirty="0">
                <a:latin typeface="Perpetua"/>
                <a:cs typeface="Perpetua"/>
              </a:rPr>
              <a:t>i</a:t>
            </a:r>
            <a:r>
              <a:rPr sz="2600" dirty="0">
                <a:latin typeface="Perpetua"/>
                <a:cs typeface="Perpetua"/>
              </a:rPr>
              <a:t>bia.</a:t>
            </a: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</a:pPr>
            <a:r>
              <a:rPr sz="2600" b="1" u="heavy" spc="-210" dirty="0">
                <a:latin typeface="Perpetua"/>
                <a:cs typeface="Perpetua"/>
              </a:rPr>
              <a:t>T</a:t>
            </a:r>
            <a:r>
              <a:rPr sz="2600" b="1" u="heavy" dirty="0">
                <a:latin typeface="Perpetua"/>
                <a:cs typeface="Perpetua"/>
              </a:rPr>
              <a:t>r</a:t>
            </a:r>
            <a:r>
              <a:rPr sz="2600" b="1" u="heavy" spc="5" dirty="0">
                <a:latin typeface="Perpetua"/>
                <a:cs typeface="Perpetua"/>
              </a:rPr>
              <a:t>a</a:t>
            </a:r>
            <a:r>
              <a:rPr sz="2600" b="1" u="heavy" dirty="0">
                <a:latin typeface="Perpetua"/>
                <a:cs typeface="Perpetua"/>
              </a:rPr>
              <a:t>jet</a:t>
            </a:r>
            <a:r>
              <a:rPr sz="2600" b="1" u="heavy" spc="-25" dirty="0">
                <a:latin typeface="Perpetua"/>
                <a:cs typeface="Perpetua"/>
              </a:rPr>
              <a:t> </a:t>
            </a:r>
            <a:r>
              <a:rPr sz="2600" b="1" u="heavy" spc="5" dirty="0">
                <a:latin typeface="Perpetua"/>
                <a:cs typeface="Perpetua"/>
              </a:rPr>
              <a:t>a</a:t>
            </a:r>
            <a:r>
              <a:rPr sz="2600" b="1" u="heavy" dirty="0">
                <a:latin typeface="Perpetua"/>
                <a:cs typeface="Perpetua"/>
              </a:rPr>
              <a:t>u</a:t>
            </a:r>
            <a:r>
              <a:rPr sz="2600" b="1" u="heavy" spc="-15" dirty="0">
                <a:latin typeface="Perpetua"/>
                <a:cs typeface="Perpetua"/>
              </a:rPr>
              <a:t> </a:t>
            </a:r>
            <a:r>
              <a:rPr sz="2600" b="1" u="heavy" dirty="0">
                <a:latin typeface="Perpetua"/>
                <a:cs typeface="Perpetua"/>
              </a:rPr>
              <a:t>n</a:t>
            </a:r>
            <a:r>
              <a:rPr sz="2600" b="1" u="heavy" spc="-45" dirty="0">
                <a:latin typeface="Perpetua"/>
                <a:cs typeface="Perpetua"/>
              </a:rPr>
              <a:t>i</a:t>
            </a:r>
            <a:r>
              <a:rPr sz="2600" b="1" u="heavy" spc="-65" dirty="0">
                <a:latin typeface="Perpetua"/>
                <a:cs typeface="Perpetua"/>
              </a:rPr>
              <a:t>v</a:t>
            </a:r>
            <a:r>
              <a:rPr sz="2600" b="1" u="heavy" spc="-5" dirty="0">
                <a:latin typeface="Perpetua"/>
                <a:cs typeface="Perpetua"/>
              </a:rPr>
              <a:t>eau</a:t>
            </a:r>
            <a:r>
              <a:rPr sz="2600" b="1" u="heavy" spc="15" dirty="0">
                <a:latin typeface="Perpetua"/>
                <a:cs typeface="Perpetua"/>
              </a:rPr>
              <a:t> </a:t>
            </a:r>
            <a:r>
              <a:rPr sz="2600" b="1" u="heavy" spc="-10" dirty="0">
                <a:latin typeface="Perpetua"/>
                <a:cs typeface="Perpetua"/>
              </a:rPr>
              <a:t>d</a:t>
            </a:r>
            <a:r>
              <a:rPr sz="2600" b="1" u="heavy" dirty="0">
                <a:latin typeface="Perpetua"/>
                <a:cs typeface="Perpetua"/>
              </a:rPr>
              <a:t>u</a:t>
            </a:r>
            <a:r>
              <a:rPr sz="2600" b="1" u="heavy" spc="5" dirty="0">
                <a:latin typeface="Perpetua"/>
                <a:cs typeface="Perpetua"/>
              </a:rPr>
              <a:t> </a:t>
            </a:r>
            <a:r>
              <a:rPr sz="2600" b="1" u="heavy" dirty="0">
                <a:latin typeface="Perpetua"/>
                <a:cs typeface="Perpetua"/>
              </a:rPr>
              <a:t>g</a:t>
            </a:r>
            <a:r>
              <a:rPr sz="2600" b="1" u="heavy" spc="-10" dirty="0">
                <a:latin typeface="Perpetua"/>
                <a:cs typeface="Perpetua"/>
              </a:rPr>
              <a:t>e</a:t>
            </a:r>
            <a:r>
              <a:rPr sz="2600" b="1" u="heavy" dirty="0">
                <a:latin typeface="Perpetua"/>
                <a:cs typeface="Perpetua"/>
              </a:rPr>
              <a:t>n</a:t>
            </a:r>
            <a:r>
              <a:rPr sz="2600" b="1" u="heavy" spc="-20" dirty="0">
                <a:latin typeface="Perpetua"/>
                <a:cs typeface="Perpetua"/>
              </a:rPr>
              <a:t>o</a:t>
            </a:r>
            <a:r>
              <a:rPr sz="2600" b="1" u="heavy" dirty="0">
                <a:latin typeface="Perpetua"/>
                <a:cs typeface="Perpetua"/>
              </a:rPr>
              <a:t>u</a:t>
            </a:r>
            <a:r>
              <a:rPr sz="2600" b="1" u="heavy" spc="50" dirty="0">
                <a:latin typeface="Perpetua"/>
                <a:cs typeface="Perpetua"/>
              </a:rPr>
              <a:t> </a:t>
            </a:r>
            <a:r>
              <a:rPr sz="2600" b="1" dirty="0">
                <a:latin typeface="Perpetua"/>
                <a:cs typeface="Perpetua"/>
              </a:rPr>
              <a:t>:</a:t>
            </a:r>
            <a:r>
              <a:rPr sz="2600" dirty="0">
                <a:latin typeface="Perpetua"/>
                <a:cs typeface="Perpetua"/>
              </a:rPr>
              <a:t>elle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5" dirty="0">
                <a:latin typeface="Perpetua"/>
                <a:cs typeface="Perpetua"/>
              </a:rPr>
              <a:t>as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spc="-15" dirty="0">
                <a:latin typeface="Perpetua"/>
                <a:cs typeface="Perpetua"/>
              </a:rPr>
              <a:t>e </a:t>
            </a:r>
            <a:r>
              <a:rPr sz="2600" dirty="0">
                <a:latin typeface="Perpetua"/>
                <a:cs typeface="Perpetua"/>
              </a:rPr>
              <a:t>à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25" dirty="0">
                <a:latin typeface="Perpetua"/>
                <a:cs typeface="Perpetua"/>
              </a:rPr>
              <a:t>f</a:t>
            </a:r>
            <a:r>
              <a:rPr sz="2600" spc="-15" dirty="0">
                <a:latin typeface="Perpetua"/>
                <a:cs typeface="Perpetua"/>
              </a:rPr>
              <a:t>ace</a:t>
            </a:r>
            <a:r>
              <a:rPr sz="2600" spc="1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po</a:t>
            </a:r>
            <a:r>
              <a:rPr sz="2600" spc="-5" dirty="0">
                <a:latin typeface="Perpetua"/>
                <a:cs typeface="Perpetua"/>
              </a:rPr>
              <a:t>s</a:t>
            </a:r>
            <a:r>
              <a:rPr sz="2600" spc="-10" dirty="0">
                <a:latin typeface="Perpetua"/>
                <a:cs typeface="Perpetua"/>
              </a:rPr>
              <a:t>té</a:t>
            </a:r>
            <a:r>
              <a:rPr sz="2600" spc="60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i</a:t>
            </a:r>
            <a:r>
              <a:rPr sz="2600" spc="-5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spc="-15" dirty="0">
                <a:latin typeface="Perpetua"/>
                <a:cs typeface="Perpetua"/>
              </a:rPr>
              <a:t>re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30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s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5" dirty="0">
                <a:latin typeface="Perpetua"/>
                <a:cs typeface="Perpetua"/>
              </a:rPr>
              <a:t>on</a:t>
            </a:r>
            <a:r>
              <a:rPr sz="2600" spc="-30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yles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é</a:t>
            </a:r>
            <a:r>
              <a:rPr sz="2600" spc="10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ia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x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5" dirty="0">
                <a:latin typeface="Perpetua"/>
                <a:cs typeface="Perpetua"/>
              </a:rPr>
              <a:t>i</a:t>
            </a:r>
            <a:r>
              <a:rPr sz="2600" dirty="0">
                <a:latin typeface="Perpetua"/>
                <a:cs typeface="Perpetua"/>
              </a:rPr>
              <a:t>bial et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5" dirty="0">
                <a:latin typeface="Perpetua"/>
                <a:cs typeface="Perpetua"/>
              </a:rPr>
              <a:t>émo</a:t>
            </a:r>
            <a:r>
              <a:rPr sz="2600" spc="-5" dirty="0">
                <a:latin typeface="Perpetua"/>
                <a:cs typeface="Perpetua"/>
              </a:rPr>
              <a:t>ra</a:t>
            </a:r>
            <a:r>
              <a:rPr sz="2600" dirty="0">
                <a:latin typeface="Perpetua"/>
                <a:cs typeface="Perpetua"/>
              </a:rPr>
              <a:t>l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.</a:t>
            </a: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286385" marR="206375" indent="-274320">
              <a:lnSpc>
                <a:spcPct val="100000"/>
              </a:lnSpc>
            </a:pPr>
            <a:r>
              <a:rPr sz="2600" b="1" u="heavy" spc="-220" dirty="0">
                <a:latin typeface="Perpetua"/>
                <a:cs typeface="Perpetua"/>
              </a:rPr>
              <a:t>T</a:t>
            </a:r>
            <a:r>
              <a:rPr sz="2600" b="1" u="heavy" spc="-15" dirty="0">
                <a:latin typeface="Perpetua"/>
                <a:cs typeface="Perpetua"/>
              </a:rPr>
              <a:t>r</a:t>
            </a:r>
            <a:r>
              <a:rPr sz="2600" b="1" u="heavy" spc="-5" dirty="0">
                <a:latin typeface="Perpetua"/>
                <a:cs typeface="Perpetua"/>
              </a:rPr>
              <a:t>a</a:t>
            </a:r>
            <a:r>
              <a:rPr sz="2600" b="1" u="heavy" dirty="0">
                <a:latin typeface="Perpetua"/>
                <a:cs typeface="Perpetua"/>
              </a:rPr>
              <a:t>jet</a:t>
            </a:r>
            <a:r>
              <a:rPr sz="2600" b="1" u="heavy" spc="-20" dirty="0">
                <a:latin typeface="Perpetua"/>
                <a:cs typeface="Perpetua"/>
              </a:rPr>
              <a:t> </a:t>
            </a:r>
            <a:r>
              <a:rPr sz="2600" b="1" u="heavy" dirty="0">
                <a:latin typeface="Perpetua"/>
                <a:cs typeface="Perpetua"/>
              </a:rPr>
              <a:t>à</a:t>
            </a:r>
            <a:r>
              <a:rPr sz="2600" b="1" u="heavy" spc="5" dirty="0">
                <a:latin typeface="Perpetua"/>
                <a:cs typeface="Perpetua"/>
              </a:rPr>
              <a:t> </a:t>
            </a:r>
            <a:r>
              <a:rPr sz="2600" b="1" u="heavy" dirty="0">
                <a:latin typeface="Perpetua"/>
                <a:cs typeface="Perpetua"/>
              </a:rPr>
              <a:t>la</a:t>
            </a:r>
            <a:r>
              <a:rPr sz="2600" b="1" u="heavy" spc="-5" dirty="0">
                <a:latin typeface="Perpetua"/>
                <a:cs typeface="Perpetua"/>
              </a:rPr>
              <a:t> cui</a:t>
            </a:r>
            <a:r>
              <a:rPr sz="2600" b="1" u="heavy" spc="-10" dirty="0">
                <a:latin typeface="Perpetua"/>
                <a:cs typeface="Perpetua"/>
              </a:rPr>
              <a:t>ss</a:t>
            </a:r>
            <a:r>
              <a:rPr sz="2600" b="1" u="heavy" dirty="0">
                <a:latin typeface="Perpetua"/>
                <a:cs typeface="Perpetua"/>
              </a:rPr>
              <a:t>e</a:t>
            </a:r>
            <a:r>
              <a:rPr sz="2600" b="1" spc="40" dirty="0">
                <a:latin typeface="Perpetua"/>
                <a:cs typeface="Perpetua"/>
              </a:rPr>
              <a:t> </a:t>
            </a:r>
            <a:r>
              <a:rPr sz="2600" b="1" spc="-10" dirty="0">
                <a:latin typeface="Perpetua"/>
                <a:cs typeface="Perpetua"/>
              </a:rPr>
              <a:t>:</a:t>
            </a:r>
            <a:r>
              <a:rPr sz="2600" spc="-10" dirty="0">
                <a:latin typeface="Perpetua"/>
                <a:cs typeface="Perpetua"/>
              </a:rPr>
              <a:t>elle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parc</a:t>
            </a:r>
            <a:r>
              <a:rPr sz="2600" spc="5" dirty="0">
                <a:latin typeface="Perpetua"/>
                <a:cs typeface="Perpetua"/>
              </a:rPr>
              <a:t>ou</a:t>
            </a:r>
            <a:r>
              <a:rPr sz="2600" spc="100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la </a:t>
            </a:r>
            <a:r>
              <a:rPr sz="2600" spc="-25" dirty="0">
                <a:latin typeface="Perpetua"/>
                <a:cs typeface="Perpetua"/>
              </a:rPr>
              <a:t>f</a:t>
            </a:r>
            <a:r>
              <a:rPr sz="2600" spc="-15" dirty="0">
                <a:latin typeface="Perpetua"/>
                <a:cs typeface="Perpetua"/>
              </a:rPr>
              <a:t>ace</a:t>
            </a:r>
            <a:r>
              <a:rPr sz="2600" spc="1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spc="-15" dirty="0">
                <a:latin typeface="Perpetua"/>
                <a:cs typeface="Perpetua"/>
              </a:rPr>
              <a:t>é</a:t>
            </a:r>
            <a:r>
              <a:rPr sz="2600" dirty="0">
                <a:latin typeface="Perpetua"/>
                <a:cs typeface="Perpetua"/>
              </a:rPr>
              <a:t>diale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e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spc="-5" dirty="0">
                <a:latin typeface="Perpetua"/>
                <a:cs typeface="Perpetua"/>
              </a:rPr>
              <a:t>u</a:t>
            </a:r>
            <a:r>
              <a:rPr sz="2600" spc="-10" dirty="0">
                <a:latin typeface="Perpetua"/>
                <a:cs typeface="Perpetua"/>
              </a:rPr>
              <a:t>i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5" dirty="0">
                <a:latin typeface="Perpetua"/>
                <a:cs typeface="Perpetua"/>
              </a:rPr>
              <a:t>s</a:t>
            </a:r>
            <a:r>
              <a:rPr sz="2600" spc="-15" dirty="0">
                <a:latin typeface="Perpetua"/>
                <a:cs typeface="Perpetua"/>
              </a:rPr>
              <a:t>e </a:t>
            </a:r>
            <a:r>
              <a:rPr sz="2600" dirty="0">
                <a:latin typeface="Perpetua"/>
                <a:cs typeface="Perpetua"/>
              </a:rPr>
              <a:t>,</a:t>
            </a:r>
            <a:r>
              <a:rPr sz="2600" spc="10" dirty="0">
                <a:latin typeface="Perpetua"/>
                <a:cs typeface="Perpetua"/>
              </a:rPr>
              <a:t>p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spc="-10" dirty="0">
                <a:latin typeface="Perpetua"/>
                <a:cs typeface="Perpetua"/>
              </a:rPr>
              <a:t>is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a </a:t>
            </a:r>
            <a:r>
              <a:rPr sz="2600" spc="-25" dirty="0">
                <a:latin typeface="Perpetua"/>
                <a:cs typeface="Perpetua"/>
              </a:rPr>
              <a:t>f</a:t>
            </a:r>
            <a:r>
              <a:rPr sz="2600" spc="-15" dirty="0">
                <a:latin typeface="Perpetua"/>
                <a:cs typeface="Perpetua"/>
              </a:rPr>
              <a:t>ace</a:t>
            </a:r>
            <a:r>
              <a:rPr sz="2600" spc="1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spc="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é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i</a:t>
            </a:r>
            <a:r>
              <a:rPr sz="2600" spc="-5" dirty="0">
                <a:latin typeface="Perpetua"/>
                <a:cs typeface="Perpetua"/>
              </a:rPr>
              <a:t>e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spc="-15" dirty="0">
                <a:latin typeface="Perpetua"/>
                <a:cs typeface="Perpetua"/>
              </a:rPr>
              <a:t>re</a:t>
            </a:r>
            <a:r>
              <a:rPr sz="2600" spc="-5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,e</a:t>
            </a:r>
            <a:r>
              <a:rPr sz="2600" spc="-5" dirty="0">
                <a:latin typeface="Perpetua"/>
                <a:cs typeface="Perpetua"/>
              </a:rPr>
              <a:t>ll</a:t>
            </a:r>
            <a:r>
              <a:rPr sz="2600" dirty="0">
                <a:latin typeface="Perpetua"/>
                <a:cs typeface="Perpetua"/>
              </a:rPr>
              <a:t>e 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15" dirty="0">
                <a:latin typeface="Perpetua"/>
                <a:cs typeface="Perpetua"/>
              </a:rPr>
              <a:t>m</a:t>
            </a:r>
            <a:r>
              <a:rPr sz="2600" spc="5" dirty="0">
                <a:latin typeface="Perpetua"/>
                <a:cs typeface="Perpetua"/>
              </a:rPr>
              <a:t>on</a:t>
            </a:r>
            <a:r>
              <a:rPr sz="2600" spc="-10" dirty="0">
                <a:latin typeface="Perpetua"/>
                <a:cs typeface="Perpetua"/>
              </a:rPr>
              <a:t>te </a:t>
            </a:r>
            <a:r>
              <a:rPr sz="2600" dirty="0">
                <a:latin typeface="Perpetua"/>
                <a:cs typeface="Perpetua"/>
              </a:rPr>
              <a:t>j</a:t>
            </a:r>
            <a:r>
              <a:rPr sz="2600" spc="15" dirty="0">
                <a:latin typeface="Perpetua"/>
                <a:cs typeface="Perpetua"/>
              </a:rPr>
              <a:t>u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q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’à l’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ex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ig</a:t>
            </a:r>
            <a:r>
              <a:rPr sz="2600" spc="15" dirty="0">
                <a:latin typeface="Perpetua"/>
                <a:cs typeface="Perpetua"/>
              </a:rPr>
              <a:t>o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10" dirty="0">
                <a:latin typeface="Perpetua"/>
                <a:cs typeface="Perpetua"/>
              </a:rPr>
              <a:t>ém</a:t>
            </a:r>
            <a:r>
              <a:rPr sz="2600" spc="5" dirty="0">
                <a:latin typeface="Perpetua"/>
                <a:cs typeface="Perpetua"/>
              </a:rPr>
              <a:t>or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5285740" y="929639"/>
            <a:ext cx="3144519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52" y="1010058"/>
            <a:ext cx="388747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u="sng" spc="5" dirty="0">
                <a:latin typeface="Perpetua"/>
                <a:cs typeface="Perpetua"/>
              </a:rPr>
              <a:t>3</a:t>
            </a:r>
            <a:r>
              <a:rPr sz="2600" b="1" u="sng" spc="-15" dirty="0">
                <a:latin typeface="Perpetua"/>
                <a:cs typeface="Perpetua"/>
              </a:rPr>
              <a:t>-</a:t>
            </a:r>
            <a:r>
              <a:rPr sz="2600" b="1" u="sng" dirty="0">
                <a:latin typeface="Perpetua"/>
                <a:cs typeface="Perpetua"/>
              </a:rPr>
              <a:t>La</a:t>
            </a:r>
            <a:r>
              <a:rPr sz="2600" b="1" u="sng" spc="-5" dirty="0">
                <a:latin typeface="Perpetua"/>
                <a:cs typeface="Perpetua"/>
              </a:rPr>
              <a:t> </a:t>
            </a:r>
            <a:r>
              <a:rPr sz="2600" b="1" u="sng" spc="55" dirty="0">
                <a:latin typeface="Perpetua"/>
                <a:cs typeface="Perpetua"/>
              </a:rPr>
              <a:t>g</a:t>
            </a:r>
            <a:r>
              <a:rPr sz="2600" b="1" u="sng" dirty="0">
                <a:latin typeface="Perpetua"/>
                <a:cs typeface="Perpetua"/>
              </a:rPr>
              <a:t>r</a:t>
            </a:r>
            <a:r>
              <a:rPr sz="2600" b="1" u="sng" spc="10" dirty="0">
                <a:latin typeface="Perpetua"/>
                <a:cs typeface="Perpetua"/>
              </a:rPr>
              <a:t>a</a:t>
            </a:r>
            <a:r>
              <a:rPr sz="2600" b="1" u="sng" dirty="0">
                <a:latin typeface="Perpetua"/>
                <a:cs typeface="Perpetua"/>
              </a:rPr>
              <a:t>n</a:t>
            </a:r>
            <a:r>
              <a:rPr sz="2600" b="1" u="sng" spc="-10" dirty="0">
                <a:latin typeface="Perpetua"/>
                <a:cs typeface="Perpetua"/>
              </a:rPr>
              <a:t>d</a:t>
            </a:r>
            <a:r>
              <a:rPr sz="2600" b="1" u="sng" dirty="0">
                <a:latin typeface="Perpetua"/>
                <a:cs typeface="Perpetua"/>
              </a:rPr>
              <a:t>e</a:t>
            </a:r>
            <a:r>
              <a:rPr sz="2600" b="1" u="sng" spc="-5" dirty="0">
                <a:latin typeface="Perpetua"/>
                <a:cs typeface="Perpetua"/>
              </a:rPr>
              <a:t> </a:t>
            </a:r>
            <a:r>
              <a:rPr sz="2600" b="1" u="sng" spc="-60" dirty="0">
                <a:latin typeface="Perpetua"/>
                <a:cs typeface="Perpetua"/>
              </a:rPr>
              <a:t>v</a:t>
            </a:r>
            <a:r>
              <a:rPr sz="2600" b="1" u="sng" spc="-5" dirty="0">
                <a:latin typeface="Perpetua"/>
                <a:cs typeface="Perpetua"/>
              </a:rPr>
              <a:t>eine</a:t>
            </a:r>
            <a:r>
              <a:rPr sz="2600" b="1" u="sng" spc="20" dirty="0">
                <a:latin typeface="Perpetua"/>
                <a:cs typeface="Perpetua"/>
              </a:rPr>
              <a:t> </a:t>
            </a:r>
            <a:r>
              <a:rPr sz="2600" b="1" u="sng" spc="-5" dirty="0">
                <a:latin typeface="Perpetua"/>
                <a:cs typeface="Perpetua"/>
              </a:rPr>
              <a:t>s</a:t>
            </a:r>
            <a:r>
              <a:rPr sz="2600" b="1" u="sng" spc="-40" dirty="0">
                <a:latin typeface="Perpetua"/>
                <a:cs typeface="Perpetua"/>
              </a:rPr>
              <a:t>a</a:t>
            </a:r>
            <a:r>
              <a:rPr sz="2600" b="1" u="sng" spc="-10" dirty="0">
                <a:latin typeface="Perpetua"/>
                <a:cs typeface="Perpetua"/>
              </a:rPr>
              <a:t>p</a:t>
            </a:r>
            <a:r>
              <a:rPr sz="2600" b="1" u="sng" dirty="0">
                <a:latin typeface="Perpetua"/>
                <a:cs typeface="Perpetua"/>
              </a:rPr>
              <a:t>hène</a:t>
            </a:r>
            <a:r>
              <a:rPr sz="2600" b="1" u="sng" spc="30" dirty="0">
                <a:latin typeface="Perpetua"/>
                <a:cs typeface="Perpetua"/>
              </a:rPr>
              <a:t> </a:t>
            </a:r>
            <a:r>
              <a:rPr sz="2600" b="1" u="heavy" dirty="0">
                <a:solidFill>
                  <a:srgbClr val="00AFEF"/>
                </a:solidFill>
                <a:latin typeface="Perpetua"/>
                <a:cs typeface="Perpetua"/>
              </a:rPr>
              <a:t>:</a:t>
            </a:r>
            <a:endParaRPr sz="2600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u="heavy" spc="-240" dirty="0">
                <a:latin typeface="Perpetua"/>
                <a:cs typeface="Perpetua"/>
              </a:rPr>
              <a:t>T</a:t>
            </a:r>
            <a:r>
              <a:rPr sz="2600" b="1" u="heavy" spc="-5" dirty="0">
                <a:latin typeface="Perpetua"/>
                <a:cs typeface="Perpetua"/>
              </a:rPr>
              <a:t>e</a:t>
            </a:r>
            <a:r>
              <a:rPr sz="2600" b="1" u="heavy" spc="80" dirty="0">
                <a:latin typeface="Perpetua"/>
                <a:cs typeface="Perpetua"/>
              </a:rPr>
              <a:t>r</a:t>
            </a:r>
            <a:r>
              <a:rPr sz="2600" b="1" u="heavy" spc="-15" dirty="0">
                <a:latin typeface="Perpetua"/>
                <a:cs typeface="Perpetua"/>
              </a:rPr>
              <a:t>mi</a:t>
            </a:r>
            <a:r>
              <a:rPr sz="2600" b="1" u="heavy" spc="-25" dirty="0">
                <a:latin typeface="Perpetua"/>
                <a:cs typeface="Perpetua"/>
              </a:rPr>
              <a:t>n</a:t>
            </a:r>
            <a:r>
              <a:rPr sz="2600" b="1" u="heavy" spc="5" dirty="0">
                <a:latin typeface="Perpetua"/>
                <a:cs typeface="Perpetua"/>
              </a:rPr>
              <a:t>a</a:t>
            </a:r>
            <a:r>
              <a:rPr sz="2600" b="1" u="heavy" dirty="0">
                <a:latin typeface="Perpetua"/>
                <a:cs typeface="Perpetua"/>
              </a:rPr>
              <a:t>i</a:t>
            </a:r>
            <a:r>
              <a:rPr sz="2600" b="1" u="heavy" spc="-10" dirty="0">
                <a:latin typeface="Perpetua"/>
                <a:cs typeface="Perpetua"/>
              </a:rPr>
              <a:t>s</a:t>
            </a:r>
            <a:r>
              <a:rPr sz="2600" b="1" u="heavy" spc="-30" dirty="0">
                <a:latin typeface="Perpetua"/>
                <a:cs typeface="Perpetua"/>
              </a:rPr>
              <a:t>o</a:t>
            </a:r>
            <a:r>
              <a:rPr sz="2600" b="1" u="heavy" spc="-15" dirty="0">
                <a:latin typeface="Perpetua"/>
                <a:cs typeface="Perpetua"/>
              </a:rPr>
              <a:t>n</a:t>
            </a:r>
            <a:r>
              <a:rPr sz="2600" b="1" u="heavy" spc="5" dirty="0">
                <a:latin typeface="Perpetua"/>
                <a:cs typeface="Perpetua"/>
              </a:rPr>
              <a:t> </a:t>
            </a:r>
            <a:r>
              <a:rPr sz="2600" b="1" u="heavy" spc="-10" dirty="0">
                <a:latin typeface="Perpetua"/>
                <a:cs typeface="Perpetua"/>
              </a:rPr>
              <a:t>:</a:t>
            </a:r>
            <a:endParaRPr sz="2600" dirty="0">
              <a:latin typeface="Perpetua"/>
              <a:cs typeface="Perpetua"/>
            </a:endParaRPr>
          </a:p>
          <a:p>
            <a:pPr marL="286385" marR="254000" indent="-274320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Perpetua"/>
                <a:cs typeface="Perpetua"/>
              </a:rPr>
              <a:t>elle s’i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spc="100" dirty="0">
                <a:latin typeface="Perpetua"/>
                <a:cs typeface="Perpetua"/>
              </a:rPr>
              <a:t>r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en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60" dirty="0">
                <a:latin typeface="Perpetua"/>
                <a:cs typeface="Perpetua"/>
              </a:rPr>
              <a:t>rr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è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,elle 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85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spc="-15" dirty="0">
                <a:latin typeface="Perpetua"/>
                <a:cs typeface="Perpetua"/>
              </a:rPr>
              <a:t>e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ss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e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3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spc="10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sap</a:t>
            </a:r>
            <a:r>
              <a:rPr sz="2600" spc="5" dirty="0">
                <a:latin typeface="Perpetua"/>
                <a:cs typeface="Perpetua"/>
              </a:rPr>
              <a:t>h</a:t>
            </a:r>
            <a:r>
              <a:rPr sz="2600" spc="-15" dirty="0">
                <a:latin typeface="Perpetua"/>
                <a:cs typeface="Perpetua"/>
              </a:rPr>
              <a:t>è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(</a:t>
            </a:r>
            <a:r>
              <a:rPr sz="2600" spc="5" dirty="0">
                <a:latin typeface="Perpetua"/>
                <a:cs typeface="Perpetua"/>
              </a:rPr>
              <a:t>2</a:t>
            </a:r>
            <a:r>
              <a:rPr sz="2600" spc="-5" dirty="0">
                <a:latin typeface="Perpetua"/>
                <a:cs typeface="Perpetua"/>
              </a:rPr>
              <a:t>)</a:t>
            </a:r>
            <a:r>
              <a:rPr sz="2600" spc="-10" dirty="0">
                <a:latin typeface="Perpetua"/>
                <a:cs typeface="Perpetua"/>
              </a:rPr>
              <a:t>,e</a:t>
            </a:r>
            <a:r>
              <a:rPr sz="2600" spc="-5" dirty="0">
                <a:latin typeface="Perpetua"/>
                <a:cs typeface="Perpetua"/>
              </a:rPr>
              <a:t>ll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5" dirty="0">
                <a:latin typeface="Perpetua"/>
                <a:cs typeface="Perpetua"/>
              </a:rPr>
              <a:t>r</a:t>
            </a:r>
            <a:r>
              <a:rPr sz="2600" spc="-90" dirty="0">
                <a:latin typeface="Perpetua"/>
                <a:cs typeface="Perpetua"/>
              </a:rPr>
              <a:t>a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70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s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le </a:t>
            </a:r>
            <a:r>
              <a:rPr sz="2600" spc="-25" dirty="0">
                <a:latin typeface="Perpetua"/>
                <a:cs typeface="Perpetua"/>
              </a:rPr>
              <a:t>f</a:t>
            </a:r>
            <a:r>
              <a:rPr sz="2600" spc="-15" dirty="0">
                <a:latin typeface="Perpetua"/>
                <a:cs typeface="Perpetua"/>
              </a:rPr>
              <a:t>asc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i</a:t>
            </a:r>
            <a:r>
              <a:rPr sz="2600" spc="-55" dirty="0">
                <a:latin typeface="Perpetua"/>
                <a:cs typeface="Perpetua"/>
              </a:rPr>
              <a:t>b</a:t>
            </a:r>
            <a:r>
              <a:rPr sz="2600" spc="-15" dirty="0">
                <a:latin typeface="Perpetua"/>
                <a:cs typeface="Perpetua"/>
              </a:rPr>
              <a:t>lée</a:t>
            </a:r>
            <a:r>
              <a:rPr sz="2600" spc="1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(</a:t>
            </a:r>
            <a:r>
              <a:rPr sz="2600" dirty="0">
                <a:latin typeface="Perpetua"/>
                <a:cs typeface="Perpetua"/>
              </a:rPr>
              <a:t>3</a:t>
            </a:r>
            <a:r>
              <a:rPr sz="2600" spc="-10" dirty="0">
                <a:latin typeface="Perpetua"/>
                <a:cs typeface="Perpetua"/>
              </a:rPr>
              <a:t>)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et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se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j</a:t>
            </a:r>
            <a:r>
              <a:rPr sz="2600" spc="-5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tte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5" dirty="0">
                <a:latin typeface="Perpetua"/>
                <a:cs typeface="Perpetua"/>
              </a:rPr>
              <a:t>an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é</a:t>
            </a:r>
            <a:r>
              <a:rPr sz="2600" spc="15" dirty="0">
                <a:latin typeface="Perpetua"/>
                <a:cs typeface="Perpetua"/>
              </a:rPr>
              <a:t>m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-10" dirty="0">
                <a:latin typeface="Perpetua"/>
                <a:cs typeface="Perpetua"/>
              </a:rPr>
              <a:t>l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(</a:t>
            </a:r>
            <a:r>
              <a:rPr sz="2600" spc="5" dirty="0">
                <a:latin typeface="Perpetua"/>
                <a:cs typeface="Perpetua"/>
              </a:rPr>
              <a:t>1</a:t>
            </a:r>
            <a:r>
              <a:rPr sz="2600" spc="-5" dirty="0">
                <a:latin typeface="Perpetua"/>
                <a:cs typeface="Perpetua"/>
              </a:rPr>
              <a:t>)</a:t>
            </a:r>
            <a:r>
              <a:rPr sz="2600" spc="-10" dirty="0">
                <a:latin typeface="Perpetua"/>
                <a:cs typeface="Perpetua"/>
              </a:rPr>
              <a:t>.</a:t>
            </a:r>
            <a:endParaRPr sz="2600" dirty="0">
              <a:latin typeface="Perpetua"/>
              <a:cs typeface="Perpet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14240" y="429259"/>
            <a:ext cx="3716019" cy="6215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30769" y="715009"/>
            <a:ext cx="429259" cy="429259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1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2529" y="1002030"/>
            <a:ext cx="355600" cy="426720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2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3650" y="2145029"/>
            <a:ext cx="429259" cy="426720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303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3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8129" y="2716529"/>
            <a:ext cx="429259" cy="500380"/>
          </a:xfrm>
          <a:prstGeom prst="rect">
            <a:avLst/>
          </a:prstGeom>
          <a:solidFill>
            <a:srgbClr val="D24717"/>
          </a:solidFill>
          <a:ln w="12699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4</a:t>
            </a:r>
            <a:endParaRPr sz="3200">
              <a:latin typeface="Perpetua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410" y="363603"/>
            <a:ext cx="8534401" cy="782150"/>
          </a:xfrm>
          <a:prstGeom prst="rect">
            <a:avLst/>
          </a:prstGeom>
        </p:spPr>
        <p:txBody>
          <a:bodyPr vert="horz" wrap="square" lIns="0" tIns="225946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z="3600" dirty="0">
                <a:solidFill>
                  <a:schemeClr val="tx1"/>
                </a:solidFill>
                <a:latin typeface="Franklin Gothic Book"/>
                <a:cs typeface="Franklin Gothic Book"/>
              </a:rPr>
              <a:t>D</a:t>
            </a:r>
            <a:r>
              <a:rPr sz="3600" spc="30" dirty="0">
                <a:solidFill>
                  <a:schemeClr val="tx1"/>
                </a:solidFill>
                <a:latin typeface="Franklin Gothic Book"/>
                <a:cs typeface="Franklin Gothic Book"/>
              </a:rPr>
              <a:t>R</a:t>
            </a:r>
            <a:r>
              <a:rPr sz="3600" spc="-15" dirty="0">
                <a:solidFill>
                  <a:schemeClr val="tx1"/>
                </a:solidFill>
                <a:latin typeface="Franklin Gothic Book"/>
                <a:cs typeface="Franklin Gothic Book"/>
              </a:rPr>
              <a:t>AI</a:t>
            </a:r>
            <a:r>
              <a:rPr sz="3600" spc="-45" dirty="0">
                <a:solidFill>
                  <a:schemeClr val="tx1"/>
                </a:solidFill>
                <a:latin typeface="Franklin Gothic Book"/>
                <a:cs typeface="Franklin Gothic Book"/>
              </a:rPr>
              <a:t>N</a:t>
            </a:r>
            <a:r>
              <a:rPr sz="3600" spc="-195" dirty="0">
                <a:solidFill>
                  <a:schemeClr val="tx1"/>
                </a:solidFill>
                <a:latin typeface="Franklin Gothic Book"/>
                <a:cs typeface="Franklin Gothic Book"/>
              </a:rPr>
              <a:t>A</a:t>
            </a:r>
            <a:r>
              <a:rPr sz="3600" dirty="0">
                <a:solidFill>
                  <a:schemeClr val="tx1"/>
                </a:solidFill>
                <a:latin typeface="Franklin Gothic Book"/>
                <a:cs typeface="Franklin Gothic Book"/>
              </a:rPr>
              <a:t>GE</a:t>
            </a:r>
            <a:r>
              <a:rPr sz="3600" spc="-55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r>
              <a:rPr sz="3600" spc="-35" dirty="0">
                <a:solidFill>
                  <a:schemeClr val="tx1"/>
                </a:solidFill>
                <a:latin typeface="Franklin Gothic Book"/>
                <a:cs typeface="Franklin Gothic Book"/>
              </a:rPr>
              <a:t>V</a:t>
            </a:r>
            <a:r>
              <a:rPr sz="3600" spc="-10" dirty="0">
                <a:solidFill>
                  <a:schemeClr val="tx1"/>
                </a:solidFill>
                <a:latin typeface="Franklin Gothic Book"/>
                <a:cs typeface="Franklin Gothic Book"/>
              </a:rPr>
              <a:t>E</a:t>
            </a:r>
            <a:r>
              <a:rPr sz="3600" spc="10" dirty="0">
                <a:solidFill>
                  <a:schemeClr val="tx1"/>
                </a:solidFill>
                <a:latin typeface="Franklin Gothic Book"/>
                <a:cs typeface="Franklin Gothic Book"/>
              </a:rPr>
              <a:t>I</a:t>
            </a:r>
            <a:r>
              <a:rPr sz="3600" spc="-45" dirty="0">
                <a:solidFill>
                  <a:schemeClr val="tx1"/>
                </a:solidFill>
                <a:latin typeface="Franklin Gothic Book"/>
                <a:cs typeface="Franklin Gothic Book"/>
              </a:rPr>
              <a:t>NEU</a:t>
            </a:r>
            <a:r>
              <a:rPr sz="3600" spc="-35" dirty="0">
                <a:solidFill>
                  <a:schemeClr val="tx1"/>
                </a:solidFill>
                <a:latin typeface="Franklin Gothic Book"/>
                <a:cs typeface="Franklin Gothic Book"/>
              </a:rPr>
              <a:t>X</a:t>
            </a:r>
            <a:r>
              <a:rPr sz="3600" spc="-50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endParaRPr sz="3600" dirty="0"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ZoneTexte 2"/>
          <p:cNvSpPr txBox="1"/>
          <p:nvPr/>
        </p:nvSpPr>
        <p:spPr>
          <a:xfrm flipH="1">
            <a:off x="762000" y="1295400"/>
            <a:ext cx="231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u="sng" dirty="0"/>
              <a:t>P</a:t>
            </a:r>
            <a:r>
              <a:rPr lang="fr-FR" sz="2800" b="1" i="1" u="sng" dirty="0" smtClean="0"/>
              <a:t>lan</a:t>
            </a:r>
            <a:endParaRPr lang="fr-FR" sz="2800" b="1" i="1" u="sng" dirty="0"/>
          </a:p>
        </p:txBody>
      </p:sp>
      <p:sp>
        <p:nvSpPr>
          <p:cNvPr id="4" name="ZoneTexte 3"/>
          <p:cNvSpPr txBox="1"/>
          <p:nvPr/>
        </p:nvSpPr>
        <p:spPr>
          <a:xfrm>
            <a:off x="838200" y="181013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1)Définition</a:t>
            </a:r>
            <a:endParaRPr lang="fr-FR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842010" y="214869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2)Généralités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38200" y="247876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3)Anatomie descriptive 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85800" y="3448325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pc="-15" dirty="0" smtClean="0">
                <a:latin typeface="Perpetua"/>
                <a:cs typeface="Perpetua"/>
              </a:rPr>
              <a:t>     L</a:t>
            </a:r>
            <a:r>
              <a:rPr lang="fr-FR" sz="2000" spc="-30" dirty="0" smtClean="0">
                <a:latin typeface="Perpetua"/>
                <a:cs typeface="Perpetua"/>
              </a:rPr>
              <a:t>E</a:t>
            </a:r>
            <a:r>
              <a:rPr lang="fr-FR" sz="2000" dirty="0" smtClean="0">
                <a:latin typeface="Perpetua"/>
                <a:cs typeface="Perpetua"/>
              </a:rPr>
              <a:t>S</a:t>
            </a:r>
            <a:r>
              <a:rPr lang="fr-FR" sz="2000" spc="-320" dirty="0" smtClean="0">
                <a:latin typeface="Perpetua"/>
                <a:cs typeface="Perpetua"/>
              </a:rPr>
              <a:t> </a:t>
            </a:r>
            <a:r>
              <a:rPr lang="fr-FR" sz="2000" spc="-5" dirty="0">
                <a:latin typeface="Perpetua"/>
                <a:cs typeface="Perpetua"/>
              </a:rPr>
              <a:t>VE</a:t>
            </a:r>
            <a:r>
              <a:rPr lang="fr-FR" sz="2000" spc="-15" dirty="0">
                <a:latin typeface="Perpetua"/>
                <a:cs typeface="Perpetua"/>
              </a:rPr>
              <a:t>INES</a:t>
            </a:r>
            <a:r>
              <a:rPr lang="fr-FR" sz="2000" spc="-10" dirty="0">
                <a:latin typeface="Perpetua"/>
                <a:cs typeface="Perpetua"/>
              </a:rPr>
              <a:t> </a:t>
            </a:r>
            <a:r>
              <a:rPr lang="fr-FR" sz="2000" spc="5" dirty="0">
                <a:latin typeface="Perpetua"/>
                <a:cs typeface="Perpetua"/>
              </a:rPr>
              <a:t>SU</a:t>
            </a:r>
            <a:r>
              <a:rPr lang="fr-FR" sz="2000" spc="-30" dirty="0">
                <a:latin typeface="Perpetua"/>
                <a:cs typeface="Perpetua"/>
              </a:rPr>
              <a:t>P</a:t>
            </a:r>
            <a:r>
              <a:rPr lang="fr-FR" sz="2000" spc="-15" dirty="0">
                <a:latin typeface="Perpetua"/>
                <a:cs typeface="Perpetua"/>
              </a:rPr>
              <a:t>E</a:t>
            </a:r>
            <a:r>
              <a:rPr lang="fr-FR" sz="2000" spc="-30" dirty="0">
                <a:latin typeface="Perpetua"/>
                <a:cs typeface="Perpetua"/>
              </a:rPr>
              <a:t>R</a:t>
            </a:r>
            <a:r>
              <a:rPr lang="fr-FR" sz="2000" dirty="0">
                <a:latin typeface="Perpetua"/>
                <a:cs typeface="Perpetua"/>
              </a:rPr>
              <a:t>F</a:t>
            </a:r>
            <a:r>
              <a:rPr lang="fr-FR" sz="2000" spc="-20" dirty="0">
                <a:latin typeface="Perpetua"/>
                <a:cs typeface="Perpetua"/>
              </a:rPr>
              <a:t>I</a:t>
            </a:r>
            <a:r>
              <a:rPr lang="fr-FR" sz="2000" spc="-5" dirty="0">
                <a:latin typeface="Perpetua"/>
                <a:cs typeface="Perpetua"/>
              </a:rPr>
              <a:t>C</a:t>
            </a:r>
            <a:r>
              <a:rPr lang="fr-FR" sz="2000" spc="-10" dirty="0">
                <a:latin typeface="Perpetua"/>
                <a:cs typeface="Perpetua"/>
              </a:rPr>
              <a:t>I</a:t>
            </a:r>
            <a:r>
              <a:rPr lang="fr-FR" sz="2000" spc="-15" dirty="0">
                <a:latin typeface="Perpetua"/>
                <a:cs typeface="Perpetua"/>
              </a:rPr>
              <a:t>E</a:t>
            </a:r>
            <a:r>
              <a:rPr lang="fr-FR" sz="2000" spc="-30" dirty="0">
                <a:latin typeface="Perpetua"/>
                <a:cs typeface="Perpetua"/>
              </a:rPr>
              <a:t>L</a:t>
            </a:r>
            <a:r>
              <a:rPr lang="fr-FR" sz="2000" spc="-15" dirty="0">
                <a:latin typeface="Perpetua"/>
                <a:cs typeface="Perpetua"/>
              </a:rPr>
              <a:t>L</a:t>
            </a:r>
            <a:r>
              <a:rPr lang="fr-FR" sz="2000" spc="-30" dirty="0">
                <a:latin typeface="Perpetua"/>
                <a:cs typeface="Perpetua"/>
              </a:rPr>
              <a:t>E</a:t>
            </a:r>
            <a:r>
              <a:rPr lang="fr-FR" sz="2000" dirty="0">
                <a:latin typeface="Perpetua"/>
                <a:cs typeface="Perpetua"/>
              </a:rPr>
              <a:t>S</a:t>
            </a:r>
            <a:r>
              <a:rPr lang="fr-FR" sz="2000" spc="35" dirty="0">
                <a:latin typeface="Perpetua"/>
                <a:cs typeface="Perpetua"/>
              </a:rPr>
              <a:t> </a:t>
            </a:r>
            <a:r>
              <a:rPr lang="fr-FR" sz="2000" spc="5" dirty="0">
                <a:latin typeface="Perpetua"/>
                <a:cs typeface="Perpetua"/>
              </a:rPr>
              <a:t>D</a:t>
            </a:r>
            <a:r>
              <a:rPr lang="fr-FR" sz="2000" dirty="0">
                <a:latin typeface="Perpetua"/>
                <a:cs typeface="Perpetua"/>
              </a:rPr>
              <a:t>U </a:t>
            </a:r>
            <a:r>
              <a:rPr lang="fr-FR" sz="2000" spc="-30" dirty="0">
                <a:latin typeface="Perpetua"/>
                <a:cs typeface="Perpetua"/>
              </a:rPr>
              <a:t>P</a:t>
            </a:r>
            <a:r>
              <a:rPr lang="fr-FR" sz="2000" spc="-10" dirty="0">
                <a:latin typeface="Perpetua"/>
                <a:cs typeface="Perpetua"/>
              </a:rPr>
              <a:t>I</a:t>
            </a:r>
            <a:r>
              <a:rPr lang="fr-FR" sz="2000" dirty="0">
                <a:latin typeface="Perpetua"/>
                <a:cs typeface="Perpetua"/>
              </a:rPr>
              <a:t>ED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533400" y="3817657"/>
            <a:ext cx="5867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buClr>
                <a:srgbClr val="D24717"/>
              </a:buClr>
              <a:buSzPct val="84615"/>
              <a:tabLst>
                <a:tab pos="287655" algn="l"/>
              </a:tabLst>
            </a:pPr>
            <a:r>
              <a:rPr lang="fr-FR" sz="2400" spc="5" dirty="0" smtClean="0">
                <a:latin typeface="Perpetua"/>
                <a:cs typeface="Perpetua"/>
              </a:rPr>
              <a:t>      </a:t>
            </a:r>
            <a:r>
              <a:rPr lang="fr-FR" sz="2400" spc="-15" dirty="0" smtClean="0">
                <a:latin typeface="Perpetua"/>
                <a:cs typeface="Perpetua"/>
              </a:rPr>
              <a:t>La</a:t>
            </a:r>
            <a:r>
              <a:rPr lang="fr-FR" sz="2400" spc="-5" dirty="0" smtClean="0">
                <a:latin typeface="Perpetua"/>
                <a:cs typeface="Perpetua"/>
              </a:rPr>
              <a:t> </a:t>
            </a:r>
            <a:r>
              <a:rPr lang="fr-FR" sz="2400" spc="-25" dirty="0" smtClean="0">
                <a:latin typeface="Perpetua"/>
                <a:cs typeface="Perpetua"/>
              </a:rPr>
              <a:t>p</a:t>
            </a:r>
            <a:r>
              <a:rPr lang="fr-FR" sz="2400" spc="-5" dirty="0" smtClean="0">
                <a:latin typeface="Perpetua"/>
                <a:cs typeface="Perpetua"/>
              </a:rPr>
              <a:t>eti</a:t>
            </a:r>
            <a:r>
              <a:rPr lang="fr-FR" sz="2400" spc="10" dirty="0" smtClean="0">
                <a:latin typeface="Perpetua"/>
                <a:cs typeface="Perpetua"/>
              </a:rPr>
              <a:t>t</a:t>
            </a:r>
            <a:r>
              <a:rPr lang="fr-FR" sz="2400" dirty="0" smtClean="0">
                <a:latin typeface="Perpetua"/>
                <a:cs typeface="Perpetua"/>
              </a:rPr>
              <a:t>e</a:t>
            </a:r>
            <a:r>
              <a:rPr lang="fr-FR" sz="2400" spc="10" dirty="0" smtClean="0">
                <a:latin typeface="Perpetua"/>
                <a:cs typeface="Perpetua"/>
              </a:rPr>
              <a:t> </a:t>
            </a:r>
            <a:r>
              <a:rPr lang="fr-FR" sz="2400" spc="-60" dirty="0" smtClean="0">
                <a:latin typeface="Perpetua"/>
                <a:cs typeface="Perpetua"/>
              </a:rPr>
              <a:t>v</a:t>
            </a:r>
            <a:r>
              <a:rPr lang="fr-FR" sz="2400" spc="-5" dirty="0" smtClean="0">
                <a:latin typeface="Perpetua"/>
                <a:cs typeface="Perpetua"/>
              </a:rPr>
              <a:t>eine saphène </a:t>
            </a:r>
            <a:endParaRPr lang="fr-FR" sz="2400" dirty="0" smtClean="0">
              <a:latin typeface="Perpetua"/>
              <a:cs typeface="Perpetua"/>
            </a:endParaRPr>
          </a:p>
          <a:p>
            <a:pPr marL="12700" indent="274320"/>
            <a:r>
              <a:rPr lang="fr-FR" sz="2400" spc="10" dirty="0" smtClean="0">
                <a:latin typeface="Perpetua"/>
                <a:cs typeface="Perpetua"/>
              </a:rPr>
              <a:t> </a:t>
            </a:r>
            <a:r>
              <a:rPr lang="fr-FR" sz="2400" spc="-10" dirty="0">
                <a:latin typeface="Perpetua"/>
                <a:cs typeface="Perpetua"/>
              </a:rPr>
              <a:t> </a:t>
            </a:r>
            <a:r>
              <a:rPr lang="fr-FR" sz="2400" spc="-10" dirty="0" smtClean="0">
                <a:latin typeface="Perpetua"/>
                <a:cs typeface="Perpetua"/>
              </a:rPr>
              <a:t>L</a:t>
            </a:r>
            <a:r>
              <a:rPr lang="fr-FR" sz="2400" spc="-15" dirty="0" smtClean="0">
                <a:latin typeface="Perpetua"/>
                <a:cs typeface="Perpetua"/>
              </a:rPr>
              <a:t>a</a:t>
            </a:r>
            <a:r>
              <a:rPr lang="fr-FR" sz="2400" spc="-5" dirty="0" smtClean="0">
                <a:latin typeface="Perpetua"/>
                <a:cs typeface="Perpetua"/>
              </a:rPr>
              <a:t> </a:t>
            </a:r>
            <a:r>
              <a:rPr lang="fr-FR" sz="2400" spc="35" dirty="0" smtClean="0">
                <a:latin typeface="Perpetua"/>
                <a:cs typeface="Perpetua"/>
              </a:rPr>
              <a:t>g</a:t>
            </a:r>
            <a:r>
              <a:rPr lang="fr-FR" sz="2400" spc="-15" dirty="0" smtClean="0">
                <a:latin typeface="Perpetua"/>
                <a:cs typeface="Perpetua"/>
              </a:rPr>
              <a:t>r</a:t>
            </a:r>
            <a:r>
              <a:rPr lang="fr-FR" sz="2400" spc="-5" dirty="0" smtClean="0">
                <a:latin typeface="Perpetua"/>
                <a:cs typeface="Perpetua"/>
              </a:rPr>
              <a:t>a</a:t>
            </a:r>
            <a:r>
              <a:rPr lang="fr-FR" sz="2400" spc="-15" dirty="0" smtClean="0">
                <a:latin typeface="Perpetua"/>
                <a:cs typeface="Perpetua"/>
              </a:rPr>
              <a:t>n</a:t>
            </a:r>
            <a:r>
              <a:rPr lang="fr-FR" sz="2400" spc="-30" dirty="0" smtClean="0">
                <a:latin typeface="Perpetua"/>
                <a:cs typeface="Perpetua"/>
              </a:rPr>
              <a:t>d</a:t>
            </a:r>
            <a:r>
              <a:rPr lang="fr-FR" sz="2400" dirty="0" smtClean="0">
                <a:latin typeface="Perpetua"/>
                <a:cs typeface="Perpetua"/>
              </a:rPr>
              <a:t>e</a:t>
            </a:r>
            <a:r>
              <a:rPr lang="fr-FR" sz="2400" spc="-5" dirty="0" smtClean="0">
                <a:latin typeface="Perpetua"/>
                <a:cs typeface="Perpetua"/>
              </a:rPr>
              <a:t> </a:t>
            </a:r>
            <a:r>
              <a:rPr lang="fr-FR" sz="2400" spc="-65" dirty="0" smtClean="0">
                <a:latin typeface="Perpetua"/>
                <a:cs typeface="Perpetua"/>
              </a:rPr>
              <a:t>v</a:t>
            </a:r>
            <a:r>
              <a:rPr lang="fr-FR" sz="2400" spc="-5" dirty="0" smtClean="0">
                <a:latin typeface="Perpetua"/>
                <a:cs typeface="Perpetua"/>
              </a:rPr>
              <a:t>eine</a:t>
            </a:r>
            <a:r>
              <a:rPr lang="fr-FR" sz="2400" spc="10" dirty="0" smtClean="0">
                <a:latin typeface="Perpetua"/>
                <a:cs typeface="Perpetua"/>
              </a:rPr>
              <a:t> </a:t>
            </a:r>
            <a:r>
              <a:rPr lang="fr-FR" sz="2400" spc="-10" dirty="0" smtClean="0">
                <a:latin typeface="Perpetua"/>
                <a:cs typeface="Perpetua"/>
              </a:rPr>
              <a:t>s</a:t>
            </a:r>
            <a:r>
              <a:rPr lang="fr-FR" sz="2400" spc="-35" dirty="0" smtClean="0">
                <a:latin typeface="Perpetua"/>
                <a:cs typeface="Perpetua"/>
              </a:rPr>
              <a:t>a</a:t>
            </a:r>
            <a:r>
              <a:rPr lang="fr-FR" sz="2400" spc="-25" dirty="0" smtClean="0">
                <a:latin typeface="Perpetua"/>
                <a:cs typeface="Perpetua"/>
              </a:rPr>
              <a:t>p</a:t>
            </a:r>
            <a:r>
              <a:rPr lang="fr-FR" sz="2400" dirty="0" smtClean="0">
                <a:latin typeface="Perpetua"/>
                <a:cs typeface="Perpetua"/>
              </a:rPr>
              <a:t>hène</a:t>
            </a:r>
            <a:r>
              <a:rPr lang="fr-FR" sz="2400" spc="20" dirty="0" smtClean="0">
                <a:latin typeface="Perpetua"/>
                <a:cs typeface="Perpetua"/>
              </a:rPr>
              <a:t> </a:t>
            </a:r>
            <a:endParaRPr lang="fr-FR" sz="2400" dirty="0" smtClean="0">
              <a:latin typeface="Perpetua"/>
              <a:cs typeface="Perpetua"/>
            </a:endParaRPr>
          </a:p>
          <a:p>
            <a:pPr marL="12700" indent="274320"/>
            <a:r>
              <a:rPr lang="fr-FR" sz="2400" spc="10" dirty="0" smtClean="0">
                <a:latin typeface="Perpetua"/>
                <a:cs typeface="Perpetua"/>
              </a:rPr>
              <a:t> </a:t>
            </a:r>
            <a:r>
              <a:rPr lang="fr-FR" sz="2400" spc="-15" dirty="0">
                <a:latin typeface="Perpetua"/>
                <a:cs typeface="Perpetua"/>
              </a:rPr>
              <a:t> </a:t>
            </a:r>
            <a:endParaRPr lang="fr-FR" sz="2400" dirty="0">
              <a:latin typeface="Perpetua"/>
              <a:cs typeface="Perpetua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38200" y="2909716"/>
            <a:ext cx="3206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u="sng" dirty="0" smtClean="0"/>
              <a:t> </a:t>
            </a:r>
            <a:r>
              <a:rPr lang="fr-FR" sz="2000" b="1" i="1" u="sng" dirty="0" smtClean="0">
                <a:solidFill>
                  <a:srgbClr val="FF0000"/>
                </a:solidFill>
              </a:rPr>
              <a:t>A)Les veines superficielles </a:t>
            </a:r>
            <a:endParaRPr lang="fr-FR" sz="2000" b="1" i="1" u="sng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2190" y="2694272"/>
            <a:ext cx="2964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spc="-15" dirty="0" smtClean="0">
                <a:solidFill>
                  <a:srgbClr val="FF0000"/>
                </a:solidFill>
                <a:latin typeface="Perpetua"/>
                <a:cs typeface="Perpetua"/>
              </a:rPr>
              <a:t>B)Les</a:t>
            </a:r>
            <a:r>
              <a:rPr lang="fr-FR" sz="2400" b="1" u="sng" spc="5" dirty="0" smtClean="0">
                <a:solidFill>
                  <a:srgbClr val="FF0000"/>
                </a:solidFill>
                <a:latin typeface="Perpetua"/>
                <a:cs typeface="Perpetua"/>
              </a:rPr>
              <a:t> </a:t>
            </a:r>
            <a:r>
              <a:rPr lang="fr-FR" sz="2400" b="1" u="sng" spc="-90" dirty="0">
                <a:solidFill>
                  <a:srgbClr val="FF0000"/>
                </a:solidFill>
                <a:latin typeface="Perpetua"/>
                <a:cs typeface="Perpetua"/>
              </a:rPr>
              <a:t>v</a:t>
            </a:r>
            <a:r>
              <a:rPr lang="fr-FR" sz="2400" b="1" u="sng" spc="-15" dirty="0">
                <a:solidFill>
                  <a:srgbClr val="FF0000"/>
                </a:solidFill>
                <a:latin typeface="Perpetua"/>
                <a:cs typeface="Perpetua"/>
              </a:rPr>
              <a:t>e</a:t>
            </a:r>
            <a:r>
              <a:rPr lang="fr-FR" sz="2400" b="1" u="sng" spc="-5" dirty="0">
                <a:solidFill>
                  <a:srgbClr val="FF0000"/>
                </a:solidFill>
                <a:latin typeface="Perpetua"/>
                <a:cs typeface="Perpetua"/>
              </a:rPr>
              <a:t>i</a:t>
            </a:r>
            <a:r>
              <a:rPr lang="fr-FR" sz="2400" b="1" u="sng" spc="5" dirty="0">
                <a:solidFill>
                  <a:srgbClr val="FF0000"/>
                </a:solidFill>
                <a:latin typeface="Perpetua"/>
                <a:cs typeface="Perpetua"/>
              </a:rPr>
              <a:t>n</a:t>
            </a:r>
            <a:r>
              <a:rPr lang="fr-FR" sz="2400" b="1" u="sng" spc="-10" dirty="0">
                <a:solidFill>
                  <a:srgbClr val="FF0000"/>
                </a:solidFill>
                <a:latin typeface="Perpetua"/>
                <a:cs typeface="Perpetua"/>
              </a:rPr>
              <a:t>es</a:t>
            </a:r>
            <a:r>
              <a:rPr lang="fr-FR" sz="2400" b="1" u="sng" spc="-20" dirty="0">
                <a:solidFill>
                  <a:srgbClr val="FF0000"/>
                </a:solidFill>
                <a:latin typeface="Perpetua"/>
                <a:cs typeface="Perpetua"/>
              </a:rPr>
              <a:t> </a:t>
            </a:r>
            <a:r>
              <a:rPr lang="fr-FR" sz="2400" b="1" u="sng" spc="5" dirty="0">
                <a:solidFill>
                  <a:srgbClr val="FF0000"/>
                </a:solidFill>
                <a:latin typeface="Perpetua"/>
                <a:cs typeface="Perpetua"/>
              </a:rPr>
              <a:t>p</a:t>
            </a:r>
            <a:r>
              <a:rPr lang="fr-FR" sz="2400" b="1" u="sng" spc="-20" dirty="0">
                <a:solidFill>
                  <a:srgbClr val="FF0000"/>
                </a:solidFill>
                <a:latin typeface="Perpetua"/>
                <a:cs typeface="Perpetua"/>
              </a:rPr>
              <a:t>r</a:t>
            </a:r>
            <a:r>
              <a:rPr lang="fr-FR" sz="2400" b="1" u="sng" spc="5" dirty="0">
                <a:solidFill>
                  <a:srgbClr val="FF0000"/>
                </a:solidFill>
                <a:latin typeface="Perpetua"/>
                <a:cs typeface="Perpetua"/>
              </a:rPr>
              <a:t>o</a:t>
            </a:r>
            <a:r>
              <a:rPr lang="fr-FR" sz="2400" b="1" u="sng" spc="-10" dirty="0">
                <a:solidFill>
                  <a:srgbClr val="FF0000"/>
                </a:solidFill>
                <a:latin typeface="Perpetua"/>
                <a:cs typeface="Perpetua"/>
              </a:rPr>
              <a:t>f</a:t>
            </a:r>
            <a:r>
              <a:rPr lang="fr-FR" sz="2400" b="1" u="sng" spc="-5" dirty="0">
                <a:solidFill>
                  <a:srgbClr val="FF0000"/>
                </a:solidFill>
                <a:latin typeface="Perpetua"/>
                <a:cs typeface="Perpetua"/>
              </a:rPr>
              <a:t>o</a:t>
            </a:r>
            <a:r>
              <a:rPr lang="fr-FR" sz="2400" b="1" u="sng" spc="5" dirty="0">
                <a:solidFill>
                  <a:srgbClr val="FF0000"/>
                </a:solidFill>
                <a:latin typeface="Perpetua"/>
                <a:cs typeface="Perpetua"/>
              </a:rPr>
              <a:t>n</a:t>
            </a:r>
            <a:r>
              <a:rPr lang="fr-FR" sz="2400" b="1" u="sng" spc="-15" dirty="0">
                <a:solidFill>
                  <a:srgbClr val="FF0000"/>
                </a:solidFill>
                <a:latin typeface="Perpetua"/>
                <a:cs typeface="Perpetua"/>
              </a:rPr>
              <a:t>d</a:t>
            </a:r>
            <a:r>
              <a:rPr lang="fr-FR" sz="2400" b="1" u="sng" spc="-10" dirty="0">
                <a:solidFill>
                  <a:srgbClr val="FF0000"/>
                </a:solidFill>
                <a:latin typeface="Perpetua"/>
                <a:cs typeface="Perpetua"/>
              </a:rPr>
              <a:t>es</a:t>
            </a:r>
            <a:r>
              <a:rPr lang="fr-FR" sz="2400" b="1" u="sng" spc="-15" dirty="0">
                <a:solidFill>
                  <a:srgbClr val="FF0000"/>
                </a:solidFill>
                <a:latin typeface="Perpetua"/>
                <a:cs typeface="Perpetua"/>
              </a:rPr>
              <a:t> 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0800" y="3392548"/>
            <a:ext cx="3406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15" dirty="0">
                <a:latin typeface="Perpetua"/>
                <a:cs typeface="Perpetua"/>
              </a:rPr>
              <a:t>Les</a:t>
            </a:r>
            <a:r>
              <a:rPr lang="fr-FR" sz="2400" spc="5" dirty="0">
                <a:latin typeface="Perpetua"/>
                <a:cs typeface="Perpetua"/>
              </a:rPr>
              <a:t> </a:t>
            </a:r>
            <a:r>
              <a:rPr lang="fr-FR" sz="2400" spc="-90" dirty="0">
                <a:latin typeface="Perpetua"/>
                <a:cs typeface="Perpetua"/>
              </a:rPr>
              <a:t>v</a:t>
            </a:r>
            <a:r>
              <a:rPr lang="fr-FR" sz="2400" spc="-15" dirty="0">
                <a:latin typeface="Perpetua"/>
                <a:cs typeface="Perpetua"/>
              </a:rPr>
              <a:t>e</a:t>
            </a:r>
            <a:r>
              <a:rPr lang="fr-FR" sz="2400" spc="-5" dirty="0">
                <a:latin typeface="Perpetua"/>
                <a:cs typeface="Perpetua"/>
              </a:rPr>
              <a:t>i</a:t>
            </a:r>
            <a:r>
              <a:rPr lang="fr-FR" sz="2400" spc="5" dirty="0">
                <a:latin typeface="Perpetua"/>
                <a:cs typeface="Perpetua"/>
              </a:rPr>
              <a:t>n</a:t>
            </a:r>
            <a:r>
              <a:rPr lang="fr-FR" sz="2400" spc="-10" dirty="0">
                <a:latin typeface="Perpetua"/>
                <a:cs typeface="Perpetua"/>
              </a:rPr>
              <a:t>es</a:t>
            </a:r>
            <a:r>
              <a:rPr lang="fr-FR" sz="2400" spc="-20" dirty="0">
                <a:latin typeface="Perpetua"/>
                <a:cs typeface="Perpetua"/>
              </a:rPr>
              <a:t> </a:t>
            </a:r>
            <a:r>
              <a:rPr lang="fr-FR" sz="2400" spc="5" dirty="0">
                <a:latin typeface="Perpetua"/>
                <a:cs typeface="Perpetua"/>
              </a:rPr>
              <a:t>p</a:t>
            </a:r>
            <a:r>
              <a:rPr lang="fr-FR" sz="2400" spc="-20" dirty="0">
                <a:latin typeface="Perpetua"/>
                <a:cs typeface="Perpetua"/>
              </a:rPr>
              <a:t>r</a:t>
            </a:r>
            <a:r>
              <a:rPr lang="fr-FR" sz="2400" spc="5" dirty="0">
                <a:latin typeface="Perpetua"/>
                <a:cs typeface="Perpetua"/>
              </a:rPr>
              <a:t>o</a:t>
            </a:r>
            <a:r>
              <a:rPr lang="fr-FR" sz="2400" spc="-10" dirty="0">
                <a:latin typeface="Perpetua"/>
                <a:cs typeface="Perpetua"/>
              </a:rPr>
              <a:t>f</a:t>
            </a:r>
            <a:r>
              <a:rPr lang="fr-FR" sz="2400" spc="-5" dirty="0">
                <a:latin typeface="Perpetua"/>
                <a:cs typeface="Perpetua"/>
              </a:rPr>
              <a:t>o</a:t>
            </a:r>
            <a:r>
              <a:rPr lang="fr-FR" sz="2400" spc="5" dirty="0">
                <a:latin typeface="Perpetua"/>
                <a:cs typeface="Perpetua"/>
              </a:rPr>
              <a:t>n</a:t>
            </a:r>
            <a:r>
              <a:rPr lang="fr-FR" sz="2400" spc="-15" dirty="0">
                <a:latin typeface="Perpetua"/>
                <a:cs typeface="Perpetua"/>
              </a:rPr>
              <a:t>d</a:t>
            </a:r>
            <a:r>
              <a:rPr lang="fr-FR" sz="2400" spc="-10" dirty="0">
                <a:latin typeface="Perpetua"/>
                <a:cs typeface="Perpetua"/>
              </a:rPr>
              <a:t>es</a:t>
            </a:r>
            <a:r>
              <a:rPr lang="fr-FR" sz="2400" spc="-15" dirty="0">
                <a:latin typeface="Perpetua"/>
                <a:cs typeface="Perpetua"/>
              </a:rPr>
              <a:t> </a:t>
            </a:r>
            <a:r>
              <a:rPr lang="fr-FR" sz="2400" dirty="0">
                <a:latin typeface="Perpetua"/>
                <a:cs typeface="Perpetua"/>
              </a:rPr>
              <a:t>du</a:t>
            </a:r>
            <a:r>
              <a:rPr lang="fr-FR" sz="2400" spc="-15" dirty="0">
                <a:latin typeface="Perpetua"/>
                <a:cs typeface="Perpetua"/>
              </a:rPr>
              <a:t> </a:t>
            </a:r>
            <a:r>
              <a:rPr lang="fr-FR" sz="2400" spc="5" dirty="0">
                <a:latin typeface="Perpetua"/>
                <a:cs typeface="Perpetua"/>
              </a:rPr>
              <a:t>p</a:t>
            </a:r>
            <a:r>
              <a:rPr lang="fr-FR" sz="2400" spc="-10" dirty="0">
                <a:latin typeface="Perpetua"/>
                <a:cs typeface="Perpetua"/>
              </a:rPr>
              <a:t>ie</a:t>
            </a:r>
            <a:r>
              <a:rPr lang="fr-FR" sz="2400" dirty="0">
                <a:latin typeface="Perpetua"/>
                <a:cs typeface="Perpetua"/>
              </a:rPr>
              <a:t>d</a:t>
            </a:r>
            <a:r>
              <a:rPr lang="fr-FR" sz="2400" spc="-80" dirty="0">
                <a:latin typeface="Perpetua"/>
                <a:cs typeface="Perpetua"/>
              </a:rPr>
              <a:t> 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5521750" y="3865953"/>
            <a:ext cx="3828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-15" dirty="0">
                <a:latin typeface="Perpetua"/>
                <a:cs typeface="Perpetua"/>
              </a:rPr>
              <a:t>Les</a:t>
            </a:r>
            <a:r>
              <a:rPr lang="fr-FR" sz="2400" spc="5" dirty="0">
                <a:latin typeface="Perpetua"/>
                <a:cs typeface="Perpetua"/>
              </a:rPr>
              <a:t> </a:t>
            </a:r>
            <a:r>
              <a:rPr lang="fr-FR" sz="2400" spc="-90" dirty="0">
                <a:latin typeface="Perpetua"/>
                <a:cs typeface="Perpetua"/>
              </a:rPr>
              <a:t>v</a:t>
            </a:r>
            <a:r>
              <a:rPr lang="fr-FR" sz="2400" spc="-15" dirty="0">
                <a:latin typeface="Perpetua"/>
                <a:cs typeface="Perpetua"/>
              </a:rPr>
              <a:t>e</a:t>
            </a:r>
            <a:r>
              <a:rPr lang="fr-FR" sz="2400" spc="-5" dirty="0">
                <a:latin typeface="Perpetua"/>
                <a:cs typeface="Perpetua"/>
              </a:rPr>
              <a:t>i</a:t>
            </a:r>
            <a:r>
              <a:rPr lang="fr-FR" sz="2400" spc="5" dirty="0">
                <a:latin typeface="Perpetua"/>
                <a:cs typeface="Perpetua"/>
              </a:rPr>
              <a:t>n</a:t>
            </a:r>
            <a:r>
              <a:rPr lang="fr-FR" sz="2400" spc="-10" dirty="0">
                <a:latin typeface="Perpetua"/>
                <a:cs typeface="Perpetua"/>
              </a:rPr>
              <a:t>es</a:t>
            </a:r>
            <a:r>
              <a:rPr lang="fr-FR" sz="2400" spc="-20" dirty="0">
                <a:latin typeface="Perpetua"/>
                <a:cs typeface="Perpetua"/>
              </a:rPr>
              <a:t> </a:t>
            </a:r>
            <a:r>
              <a:rPr lang="fr-FR" sz="2400" spc="5" dirty="0">
                <a:latin typeface="Perpetua"/>
                <a:cs typeface="Perpetua"/>
              </a:rPr>
              <a:t>p</a:t>
            </a:r>
            <a:r>
              <a:rPr lang="fr-FR" sz="2400" spc="-20" dirty="0">
                <a:latin typeface="Perpetua"/>
                <a:cs typeface="Perpetua"/>
              </a:rPr>
              <a:t>r</a:t>
            </a:r>
            <a:r>
              <a:rPr lang="fr-FR" sz="2400" spc="5" dirty="0">
                <a:latin typeface="Perpetua"/>
                <a:cs typeface="Perpetua"/>
              </a:rPr>
              <a:t>o</a:t>
            </a:r>
            <a:r>
              <a:rPr lang="fr-FR" sz="2400" spc="-10" dirty="0">
                <a:latin typeface="Perpetua"/>
                <a:cs typeface="Perpetua"/>
              </a:rPr>
              <a:t>f</a:t>
            </a:r>
            <a:r>
              <a:rPr lang="fr-FR" sz="2400" spc="-5" dirty="0">
                <a:latin typeface="Perpetua"/>
                <a:cs typeface="Perpetua"/>
              </a:rPr>
              <a:t>o</a:t>
            </a:r>
            <a:r>
              <a:rPr lang="fr-FR" sz="2400" spc="5" dirty="0">
                <a:latin typeface="Perpetua"/>
                <a:cs typeface="Perpetua"/>
              </a:rPr>
              <a:t>n</a:t>
            </a:r>
            <a:r>
              <a:rPr lang="fr-FR" sz="2400" spc="-15" dirty="0">
                <a:latin typeface="Perpetua"/>
                <a:cs typeface="Perpetua"/>
              </a:rPr>
              <a:t>d</a:t>
            </a:r>
            <a:r>
              <a:rPr lang="fr-FR" sz="2400" spc="-10" dirty="0">
                <a:latin typeface="Perpetua"/>
                <a:cs typeface="Perpetua"/>
              </a:rPr>
              <a:t>es</a:t>
            </a:r>
            <a:r>
              <a:rPr lang="fr-FR" sz="2400" spc="-15" dirty="0">
                <a:latin typeface="Perpetua"/>
                <a:cs typeface="Perpetua"/>
              </a:rPr>
              <a:t> de</a:t>
            </a:r>
            <a:r>
              <a:rPr lang="fr-FR" sz="2400" spc="-10" dirty="0">
                <a:latin typeface="Perpetua"/>
                <a:cs typeface="Perpetua"/>
              </a:rPr>
              <a:t> l</a:t>
            </a:r>
            <a:r>
              <a:rPr lang="fr-FR" sz="2400" dirty="0">
                <a:latin typeface="Perpetua"/>
                <a:cs typeface="Perpetua"/>
              </a:rPr>
              <a:t>a</a:t>
            </a:r>
            <a:r>
              <a:rPr lang="fr-FR" sz="2400" spc="-35" dirty="0">
                <a:latin typeface="Perpetua"/>
                <a:cs typeface="Perpetua"/>
              </a:rPr>
              <a:t> </a:t>
            </a:r>
            <a:r>
              <a:rPr lang="fr-FR" sz="2400" spc="-15" dirty="0">
                <a:latin typeface="Perpetua"/>
                <a:cs typeface="Perpetua"/>
              </a:rPr>
              <a:t>jambe</a:t>
            </a:r>
            <a:r>
              <a:rPr lang="fr-FR" sz="2400" dirty="0">
                <a:latin typeface="Perpetua"/>
                <a:cs typeface="Perpetua"/>
              </a:rPr>
              <a:t> 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5555109" y="4294307"/>
            <a:ext cx="2119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Perpetua"/>
                <a:cs typeface="Perpetua"/>
              </a:rPr>
              <a:t>La </a:t>
            </a:r>
            <a:r>
              <a:rPr lang="fr-FR" sz="2400" spc="-80" dirty="0">
                <a:latin typeface="Perpetua"/>
                <a:cs typeface="Perpetua"/>
              </a:rPr>
              <a:t>v</a:t>
            </a:r>
            <a:r>
              <a:rPr lang="fr-FR" sz="2400" spc="-15" dirty="0">
                <a:latin typeface="Perpetua"/>
                <a:cs typeface="Perpetua"/>
              </a:rPr>
              <a:t>e</a:t>
            </a:r>
            <a:r>
              <a:rPr lang="fr-FR" sz="2400" spc="-5" dirty="0">
                <a:latin typeface="Perpetua"/>
                <a:cs typeface="Perpetua"/>
              </a:rPr>
              <a:t>i</a:t>
            </a:r>
            <a:r>
              <a:rPr lang="fr-FR" sz="2400" spc="5" dirty="0">
                <a:latin typeface="Perpetua"/>
                <a:cs typeface="Perpetua"/>
              </a:rPr>
              <a:t>n</a:t>
            </a:r>
            <a:r>
              <a:rPr lang="fr-FR" sz="2400" spc="-15" dirty="0">
                <a:latin typeface="Perpetua"/>
                <a:cs typeface="Perpetua"/>
              </a:rPr>
              <a:t>e</a:t>
            </a:r>
            <a:r>
              <a:rPr lang="fr-FR" sz="2400" spc="-25" dirty="0">
                <a:latin typeface="Perpetua"/>
                <a:cs typeface="Perpetua"/>
              </a:rPr>
              <a:t> </a:t>
            </a:r>
            <a:r>
              <a:rPr lang="fr-FR" sz="2400" spc="5" dirty="0">
                <a:latin typeface="Perpetua"/>
                <a:cs typeface="Perpetua"/>
              </a:rPr>
              <a:t>pop</a:t>
            </a:r>
            <a:r>
              <a:rPr lang="fr-FR" sz="2400" spc="-15" dirty="0">
                <a:latin typeface="Perpetua"/>
                <a:cs typeface="Perpetua"/>
              </a:rPr>
              <a:t>litée</a:t>
            </a:r>
            <a:r>
              <a:rPr lang="fr-FR" sz="2400" spc="-35" dirty="0">
                <a:latin typeface="Perpetua"/>
                <a:cs typeface="Perpetua"/>
              </a:rPr>
              <a:t> 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5555109" y="4675150"/>
            <a:ext cx="2201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Perpetua"/>
                <a:cs typeface="Perpetua"/>
              </a:rPr>
              <a:t>La </a:t>
            </a:r>
            <a:r>
              <a:rPr lang="fr-FR" sz="2400" spc="-80" dirty="0">
                <a:latin typeface="Perpetua"/>
                <a:cs typeface="Perpetua"/>
              </a:rPr>
              <a:t>v</a:t>
            </a:r>
            <a:r>
              <a:rPr lang="fr-FR" sz="2400" spc="-15" dirty="0">
                <a:latin typeface="Perpetua"/>
                <a:cs typeface="Perpetua"/>
              </a:rPr>
              <a:t>e</a:t>
            </a:r>
            <a:r>
              <a:rPr lang="fr-FR" sz="2400" spc="-5" dirty="0">
                <a:latin typeface="Perpetua"/>
                <a:cs typeface="Perpetua"/>
              </a:rPr>
              <a:t>i</a:t>
            </a:r>
            <a:r>
              <a:rPr lang="fr-FR" sz="2400" spc="5" dirty="0">
                <a:latin typeface="Perpetua"/>
                <a:cs typeface="Perpetua"/>
              </a:rPr>
              <a:t>n</a:t>
            </a:r>
            <a:r>
              <a:rPr lang="fr-FR" sz="2400" spc="-15" dirty="0">
                <a:latin typeface="Perpetua"/>
                <a:cs typeface="Perpetua"/>
              </a:rPr>
              <a:t>e</a:t>
            </a:r>
            <a:r>
              <a:rPr lang="fr-FR" sz="2400" spc="-25" dirty="0">
                <a:latin typeface="Perpetua"/>
                <a:cs typeface="Perpetua"/>
              </a:rPr>
              <a:t> </a:t>
            </a:r>
            <a:r>
              <a:rPr lang="fr-FR" sz="2400" spc="-10" dirty="0">
                <a:latin typeface="Perpetua"/>
                <a:cs typeface="Perpetua"/>
              </a:rPr>
              <a:t>fé</a:t>
            </a:r>
            <a:r>
              <a:rPr lang="fr-FR" sz="2400" spc="5" dirty="0">
                <a:latin typeface="Perpetua"/>
                <a:cs typeface="Perpetua"/>
              </a:rPr>
              <a:t>mo</a:t>
            </a:r>
            <a:r>
              <a:rPr lang="fr-FR" sz="2400" spc="-5" dirty="0">
                <a:latin typeface="Perpetua"/>
                <a:cs typeface="Perpetua"/>
              </a:rPr>
              <a:t>ral</a:t>
            </a:r>
            <a:r>
              <a:rPr lang="fr-FR" sz="2400" dirty="0">
                <a:latin typeface="Perpetua"/>
                <a:cs typeface="Perpetua"/>
              </a:rPr>
              <a:t>e</a:t>
            </a:r>
            <a:r>
              <a:rPr lang="fr-FR" sz="2400" spc="-30" dirty="0">
                <a:latin typeface="Perpetua"/>
                <a:cs typeface="Perpetua"/>
              </a:rPr>
              <a:t> 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38200" y="48121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4)Conclusion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34176"/>
            <a:ext cx="4648200" cy="64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52" y="1022758"/>
            <a:ext cx="4409440" cy="263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10" dirty="0">
                <a:latin typeface="Perpetua"/>
                <a:cs typeface="Perpetua"/>
              </a:rPr>
              <a:t>3</a:t>
            </a:r>
            <a:r>
              <a:rPr sz="2600" b="1" spc="-15" dirty="0">
                <a:latin typeface="Perpetua"/>
                <a:cs typeface="Perpetua"/>
              </a:rPr>
              <a:t>-</a:t>
            </a:r>
            <a:r>
              <a:rPr sz="2600" b="1" dirty="0">
                <a:latin typeface="Perpetua"/>
                <a:cs typeface="Perpetua"/>
              </a:rPr>
              <a:t>La</a:t>
            </a:r>
            <a:r>
              <a:rPr sz="2600" b="1" spc="-5" dirty="0">
                <a:latin typeface="Perpetua"/>
                <a:cs typeface="Perpetua"/>
              </a:rPr>
              <a:t> </a:t>
            </a:r>
            <a:r>
              <a:rPr sz="2600" b="1" spc="40" dirty="0">
                <a:latin typeface="Perpetua"/>
                <a:cs typeface="Perpetua"/>
              </a:rPr>
              <a:t>g</a:t>
            </a:r>
            <a:r>
              <a:rPr sz="2600" b="1" dirty="0">
                <a:latin typeface="Perpetua"/>
                <a:cs typeface="Perpetua"/>
              </a:rPr>
              <a:t>r</a:t>
            </a:r>
            <a:r>
              <a:rPr sz="2600" b="1" spc="5" dirty="0">
                <a:latin typeface="Perpetua"/>
                <a:cs typeface="Perpetua"/>
              </a:rPr>
              <a:t>a</a:t>
            </a:r>
            <a:r>
              <a:rPr sz="2600" b="1" dirty="0">
                <a:latin typeface="Perpetua"/>
                <a:cs typeface="Perpetua"/>
              </a:rPr>
              <a:t>n</a:t>
            </a:r>
            <a:r>
              <a:rPr sz="2600" b="1" spc="-15" dirty="0">
                <a:latin typeface="Perpetua"/>
                <a:cs typeface="Perpetua"/>
              </a:rPr>
              <a:t>d</a:t>
            </a:r>
            <a:r>
              <a:rPr sz="2600" b="1" dirty="0">
                <a:latin typeface="Perpetua"/>
                <a:cs typeface="Perpetua"/>
              </a:rPr>
              <a:t>e</a:t>
            </a:r>
            <a:r>
              <a:rPr sz="2600" b="1" spc="-5" dirty="0">
                <a:latin typeface="Perpetua"/>
                <a:cs typeface="Perpetua"/>
              </a:rPr>
              <a:t> </a:t>
            </a:r>
            <a:r>
              <a:rPr sz="2600" b="1" spc="-70" dirty="0">
                <a:latin typeface="Perpetua"/>
                <a:cs typeface="Perpetua"/>
              </a:rPr>
              <a:t>v</a:t>
            </a:r>
            <a:r>
              <a:rPr sz="2600" b="1" spc="-5" dirty="0">
                <a:latin typeface="Perpetua"/>
                <a:cs typeface="Perpetua"/>
              </a:rPr>
              <a:t>eine</a:t>
            </a:r>
            <a:r>
              <a:rPr sz="2600" b="1" spc="5" dirty="0">
                <a:latin typeface="Perpetua"/>
                <a:cs typeface="Perpetua"/>
              </a:rPr>
              <a:t> </a:t>
            </a:r>
            <a:r>
              <a:rPr sz="2600" b="1" spc="-15" dirty="0">
                <a:latin typeface="Perpetua"/>
                <a:cs typeface="Perpetua"/>
              </a:rPr>
              <a:t>s</a:t>
            </a:r>
            <a:r>
              <a:rPr sz="2600" b="1" spc="-35" dirty="0">
                <a:latin typeface="Perpetua"/>
                <a:cs typeface="Perpetua"/>
              </a:rPr>
              <a:t>a</a:t>
            </a:r>
            <a:r>
              <a:rPr sz="2600" b="1" spc="-10" dirty="0">
                <a:latin typeface="Perpetua"/>
                <a:cs typeface="Perpetua"/>
              </a:rPr>
              <a:t>p</a:t>
            </a:r>
            <a:r>
              <a:rPr sz="2600" b="1" dirty="0">
                <a:latin typeface="Perpetua"/>
                <a:cs typeface="Perpetua"/>
              </a:rPr>
              <a:t>hè</a:t>
            </a:r>
            <a:r>
              <a:rPr sz="2600" b="1" spc="-15" dirty="0">
                <a:latin typeface="Perpetua"/>
                <a:cs typeface="Perpetua"/>
              </a:rPr>
              <a:t>n</a:t>
            </a:r>
            <a:r>
              <a:rPr sz="2600" b="1" dirty="0">
                <a:latin typeface="Perpetua"/>
                <a:cs typeface="Perpetua"/>
              </a:rPr>
              <a:t>e</a:t>
            </a:r>
            <a:r>
              <a:rPr sz="2600" b="1" spc="30" dirty="0">
                <a:latin typeface="Perpetua"/>
                <a:cs typeface="Perpetua"/>
              </a:rPr>
              <a:t> </a:t>
            </a:r>
            <a:r>
              <a:rPr sz="2600" b="1" dirty="0">
                <a:latin typeface="Perpetua"/>
                <a:cs typeface="Perpetua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u="heavy" dirty="0">
                <a:latin typeface="Perpetua"/>
                <a:cs typeface="Perpetua"/>
              </a:rPr>
              <a:t>Les</a:t>
            </a:r>
            <a:r>
              <a:rPr sz="2600" b="1" u="heavy" spc="-10" dirty="0">
                <a:latin typeface="Perpetua"/>
                <a:cs typeface="Perpetua"/>
              </a:rPr>
              <a:t> </a:t>
            </a:r>
            <a:r>
              <a:rPr sz="2600" b="1" u="heavy" spc="-60" dirty="0">
                <a:latin typeface="Perpetua"/>
                <a:cs typeface="Perpetua"/>
              </a:rPr>
              <a:t>v</a:t>
            </a:r>
            <a:r>
              <a:rPr sz="2600" b="1" u="heavy" spc="-5" dirty="0">
                <a:latin typeface="Perpetua"/>
                <a:cs typeface="Perpetua"/>
              </a:rPr>
              <a:t>eines</a:t>
            </a:r>
            <a:r>
              <a:rPr sz="2600" b="1" u="heavy" spc="20" dirty="0">
                <a:latin typeface="Perpetua"/>
                <a:cs typeface="Perpetua"/>
              </a:rPr>
              <a:t> </a:t>
            </a:r>
            <a:r>
              <a:rPr sz="2600" b="1" u="heavy" spc="5" dirty="0">
                <a:latin typeface="Perpetua"/>
                <a:cs typeface="Perpetua"/>
              </a:rPr>
              <a:t>a</a:t>
            </a:r>
            <a:r>
              <a:rPr sz="2600" b="1" u="heavy" spc="-10" dirty="0">
                <a:latin typeface="Perpetua"/>
                <a:cs typeface="Perpetua"/>
              </a:rPr>
              <a:t>f</a:t>
            </a:r>
            <a:r>
              <a:rPr sz="2600" b="1" u="heavy" dirty="0">
                <a:latin typeface="Perpetua"/>
                <a:cs typeface="Perpetua"/>
              </a:rPr>
              <a:t>fluentes </a:t>
            </a:r>
            <a:r>
              <a:rPr sz="2600" b="1" u="heavy" spc="-10" dirty="0">
                <a:latin typeface="Perpetua"/>
                <a:cs typeface="Perpetua"/>
              </a:rPr>
              <a:t>:</a:t>
            </a:r>
            <a:endParaRPr sz="2600" dirty="0">
              <a:latin typeface="Perpetua"/>
              <a:cs typeface="Perpetua"/>
            </a:endParaRPr>
          </a:p>
          <a:p>
            <a:pPr marL="287020" marR="16065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/>
              <a:buChar char=""/>
              <a:tabLst>
                <a:tab pos="287020" algn="l"/>
              </a:tabLst>
            </a:pPr>
            <a:r>
              <a:rPr sz="2600" spc="-15" dirty="0">
                <a:latin typeface="Perpetua"/>
                <a:cs typeface="Perpetua"/>
              </a:rPr>
              <a:t>Le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r</a:t>
            </a:r>
            <a:r>
              <a:rPr sz="2600" spc="10" dirty="0">
                <a:latin typeface="Perpetua"/>
                <a:cs typeface="Perpetua"/>
              </a:rPr>
              <a:t>é</a:t>
            </a:r>
            <a:r>
              <a:rPr sz="2600" spc="-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eau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ux</a:t>
            </a:r>
            <a:r>
              <a:rPr sz="2600" spc="-3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do</a:t>
            </a:r>
            <a:r>
              <a:rPr sz="2600" spc="-10" dirty="0">
                <a:latin typeface="Perpetua"/>
                <a:cs typeface="Perpetua"/>
              </a:rPr>
              <a:t>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10" dirty="0">
                <a:latin typeface="Perpetua"/>
                <a:cs typeface="Perpetua"/>
              </a:rPr>
              <a:t>i</a:t>
            </a:r>
            <a:r>
              <a:rPr sz="2600" spc="-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d </a:t>
            </a:r>
            <a:r>
              <a:rPr sz="2600" spc="-5" dirty="0">
                <a:latin typeface="Perpetua"/>
                <a:cs typeface="Perpetua"/>
              </a:rPr>
              <a:t>(</a:t>
            </a:r>
            <a:r>
              <a:rPr sz="2600" spc="5" dirty="0">
                <a:latin typeface="Perpetua"/>
                <a:cs typeface="Perpetua"/>
              </a:rPr>
              <a:t>22</a:t>
            </a:r>
            <a:r>
              <a:rPr sz="2600" spc="-5" dirty="0">
                <a:latin typeface="Perpetua"/>
                <a:cs typeface="Perpetua"/>
              </a:rPr>
              <a:t>)</a:t>
            </a:r>
            <a:r>
              <a:rPr sz="2600" spc="-10" dirty="0">
                <a:latin typeface="Perpetua"/>
                <a:cs typeface="Perpetua"/>
              </a:rPr>
              <a:t>.</a:t>
            </a:r>
            <a:endParaRPr sz="2600" dirty="0">
              <a:latin typeface="Perpetua"/>
              <a:cs typeface="Perpetu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/>
              <a:buChar char=""/>
              <a:tabLst>
                <a:tab pos="287020" algn="l"/>
              </a:tabLst>
            </a:pPr>
            <a:r>
              <a:rPr sz="2600" spc="-15" dirty="0">
                <a:latin typeface="Perpetua"/>
                <a:cs typeface="Perpetua"/>
              </a:rPr>
              <a:t>L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s</a:t>
            </a:r>
            <a:r>
              <a:rPr sz="2600" spc="5" dirty="0">
                <a:latin typeface="Perpetua"/>
                <a:cs typeface="Perpetua"/>
              </a:rPr>
              <a:t>up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10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-10" dirty="0">
                <a:latin typeface="Perpetua"/>
                <a:cs typeface="Perpetua"/>
              </a:rPr>
              <a:t>elles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25" dirty="0">
                <a:latin typeface="Perpetua"/>
                <a:cs typeface="Perpetua"/>
              </a:rPr>
              <a:t>f</a:t>
            </a:r>
            <a:r>
              <a:rPr sz="2600" spc="-15" dirty="0">
                <a:latin typeface="Perpetua"/>
                <a:cs typeface="Perpetua"/>
              </a:rPr>
              <a:t>ace</a:t>
            </a:r>
            <a:endParaRPr sz="2600" dirty="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600" spc="5" dirty="0">
                <a:latin typeface="Perpetua"/>
                <a:cs typeface="Perpetua"/>
              </a:rPr>
              <a:t>pos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5" dirty="0">
                <a:latin typeface="Perpetua"/>
                <a:cs typeface="Perpetua"/>
              </a:rPr>
              <a:t>é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o-</a:t>
            </a:r>
            <a:r>
              <a:rPr sz="2600" spc="-10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é</a:t>
            </a:r>
            <a:r>
              <a:rPr sz="2600" spc="-10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ia</a:t>
            </a:r>
            <a:r>
              <a:rPr sz="2600" spc="-1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jambe</a:t>
            </a:r>
            <a:r>
              <a:rPr sz="2600" spc="1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(</a:t>
            </a:r>
            <a:r>
              <a:rPr sz="2600" spc="10" dirty="0">
                <a:latin typeface="Perpetua"/>
                <a:cs typeface="Perpetua"/>
              </a:rPr>
              <a:t>1</a:t>
            </a:r>
            <a:r>
              <a:rPr sz="2600" spc="5" dirty="0">
                <a:latin typeface="Perpetua"/>
                <a:cs typeface="Perpetua"/>
              </a:rPr>
              <a:t>8</a:t>
            </a:r>
            <a:r>
              <a:rPr sz="2600" dirty="0">
                <a:latin typeface="Perpetua"/>
                <a:cs typeface="Perpetua"/>
              </a:rPr>
              <a:t>)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5356859" y="500380"/>
            <a:ext cx="3428999" cy="6144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16903" y="5559836"/>
            <a:ext cx="786130" cy="171450"/>
          </a:xfrm>
          <a:custGeom>
            <a:avLst/>
            <a:gdLst/>
            <a:ahLst/>
            <a:cxnLst/>
            <a:rect l="l" t="t" r="r" b="b"/>
            <a:pathLst>
              <a:path w="786129" h="171450">
                <a:moveTo>
                  <a:pt x="154407" y="0"/>
                </a:moveTo>
                <a:lnTo>
                  <a:pt x="142748" y="2509"/>
                </a:lnTo>
                <a:lnTo>
                  <a:pt x="0" y="85313"/>
                </a:lnTo>
                <a:lnTo>
                  <a:pt x="142367" y="168726"/>
                </a:lnTo>
                <a:lnTo>
                  <a:pt x="151060" y="171174"/>
                </a:lnTo>
                <a:lnTo>
                  <a:pt x="161468" y="167665"/>
                </a:lnTo>
                <a:lnTo>
                  <a:pt x="170548" y="156546"/>
                </a:lnTo>
                <a:lnTo>
                  <a:pt x="169531" y="144859"/>
                </a:lnTo>
                <a:lnTo>
                  <a:pt x="161671" y="135859"/>
                </a:lnTo>
                <a:lnTo>
                  <a:pt x="108295" y="104581"/>
                </a:lnTo>
                <a:lnTo>
                  <a:pt x="37846" y="104439"/>
                </a:lnTo>
                <a:lnTo>
                  <a:pt x="37846" y="66339"/>
                </a:lnTo>
                <a:lnTo>
                  <a:pt x="106109" y="66339"/>
                </a:lnTo>
                <a:lnTo>
                  <a:pt x="168461" y="28631"/>
                </a:lnTo>
                <a:lnTo>
                  <a:pt x="170265" y="17961"/>
                </a:lnTo>
                <a:lnTo>
                  <a:pt x="165101" y="4817"/>
                </a:lnTo>
                <a:lnTo>
                  <a:pt x="154407" y="0"/>
                </a:lnTo>
                <a:close/>
              </a:path>
              <a:path w="786129" h="171450">
                <a:moveTo>
                  <a:pt x="105881" y="66476"/>
                </a:moveTo>
                <a:lnTo>
                  <a:pt x="75068" y="85111"/>
                </a:lnTo>
                <a:lnTo>
                  <a:pt x="108295" y="104581"/>
                </a:lnTo>
                <a:lnTo>
                  <a:pt x="785876" y="105950"/>
                </a:lnTo>
                <a:lnTo>
                  <a:pt x="786002" y="67850"/>
                </a:lnTo>
                <a:lnTo>
                  <a:pt x="105881" y="66476"/>
                </a:lnTo>
                <a:close/>
              </a:path>
              <a:path w="786129" h="171450">
                <a:moveTo>
                  <a:pt x="37846" y="66339"/>
                </a:moveTo>
                <a:lnTo>
                  <a:pt x="37846" y="104439"/>
                </a:lnTo>
                <a:lnTo>
                  <a:pt x="108295" y="104581"/>
                </a:lnTo>
                <a:lnTo>
                  <a:pt x="103652" y="101861"/>
                </a:lnTo>
                <a:lnTo>
                  <a:pt x="47371" y="101861"/>
                </a:lnTo>
                <a:lnTo>
                  <a:pt x="47498" y="68955"/>
                </a:lnTo>
                <a:lnTo>
                  <a:pt x="101783" y="68955"/>
                </a:lnTo>
                <a:lnTo>
                  <a:pt x="105881" y="66476"/>
                </a:lnTo>
                <a:lnTo>
                  <a:pt x="37846" y="66339"/>
                </a:lnTo>
                <a:close/>
              </a:path>
              <a:path w="786129" h="171450">
                <a:moveTo>
                  <a:pt x="47498" y="68955"/>
                </a:moveTo>
                <a:lnTo>
                  <a:pt x="47371" y="101861"/>
                </a:lnTo>
                <a:lnTo>
                  <a:pt x="75068" y="85111"/>
                </a:lnTo>
                <a:lnTo>
                  <a:pt x="47498" y="68955"/>
                </a:lnTo>
                <a:close/>
              </a:path>
              <a:path w="786129" h="171450">
                <a:moveTo>
                  <a:pt x="75068" y="85111"/>
                </a:moveTo>
                <a:lnTo>
                  <a:pt x="47371" y="101861"/>
                </a:lnTo>
                <a:lnTo>
                  <a:pt x="103652" y="101861"/>
                </a:lnTo>
                <a:lnTo>
                  <a:pt x="75068" y="85111"/>
                </a:lnTo>
                <a:close/>
              </a:path>
              <a:path w="786129" h="171450">
                <a:moveTo>
                  <a:pt x="101783" y="68955"/>
                </a:moveTo>
                <a:lnTo>
                  <a:pt x="47498" y="68955"/>
                </a:lnTo>
                <a:lnTo>
                  <a:pt x="75068" y="85111"/>
                </a:lnTo>
                <a:lnTo>
                  <a:pt x="101783" y="68955"/>
                </a:lnTo>
                <a:close/>
              </a:path>
              <a:path w="786129" h="171450">
                <a:moveTo>
                  <a:pt x="106109" y="66339"/>
                </a:moveTo>
                <a:lnTo>
                  <a:pt x="37846" y="66339"/>
                </a:lnTo>
                <a:lnTo>
                  <a:pt x="105881" y="66476"/>
                </a:lnTo>
                <a:lnTo>
                  <a:pt x="106109" y="66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01890" y="5431790"/>
            <a:ext cx="429259" cy="426720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Perpetua"/>
                <a:cs typeface="Perpetua"/>
              </a:rPr>
              <a:t>22</a:t>
            </a:r>
            <a:endParaRPr sz="2000">
              <a:latin typeface="Perpetua"/>
              <a:cs typeface="Perpet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0869" y="3859759"/>
            <a:ext cx="111760" cy="236220"/>
          </a:xfrm>
          <a:custGeom>
            <a:avLst/>
            <a:gdLst/>
            <a:ahLst/>
            <a:cxnLst/>
            <a:rect l="l" t="t" r="r" b="b"/>
            <a:pathLst>
              <a:path w="111759" h="236220">
                <a:moveTo>
                  <a:pt x="0" y="235990"/>
                </a:moveTo>
                <a:lnTo>
                  <a:pt x="10722" y="228901"/>
                </a:lnTo>
                <a:lnTo>
                  <a:pt x="22145" y="222566"/>
                </a:lnTo>
                <a:lnTo>
                  <a:pt x="33434" y="216108"/>
                </a:lnTo>
                <a:lnTo>
                  <a:pt x="58042" y="186530"/>
                </a:lnTo>
                <a:lnTo>
                  <a:pt x="74473" y="141884"/>
                </a:lnTo>
                <a:lnTo>
                  <a:pt x="88922" y="93509"/>
                </a:lnTo>
                <a:lnTo>
                  <a:pt x="100522" y="48804"/>
                </a:lnTo>
                <a:lnTo>
                  <a:pt x="110061" y="7694"/>
                </a:lnTo>
                <a:lnTo>
                  <a:pt x="111173" y="2547"/>
                </a:lnTo>
                <a:lnTo>
                  <a:pt x="111712" y="0"/>
                </a:lnTo>
              </a:path>
            </a:pathLst>
          </a:custGeom>
          <a:ln w="2794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72503" y="3845506"/>
            <a:ext cx="500380" cy="171450"/>
          </a:xfrm>
          <a:custGeom>
            <a:avLst/>
            <a:gdLst/>
            <a:ahLst/>
            <a:cxnLst/>
            <a:rect l="l" t="t" r="r" b="b"/>
            <a:pathLst>
              <a:path w="500379" h="171450">
                <a:moveTo>
                  <a:pt x="154472" y="0"/>
                </a:moveTo>
                <a:lnTo>
                  <a:pt x="142748" y="2466"/>
                </a:lnTo>
                <a:lnTo>
                  <a:pt x="0" y="85143"/>
                </a:lnTo>
                <a:lnTo>
                  <a:pt x="142240" y="168709"/>
                </a:lnTo>
                <a:lnTo>
                  <a:pt x="151066" y="171163"/>
                </a:lnTo>
                <a:lnTo>
                  <a:pt x="161489" y="167600"/>
                </a:lnTo>
                <a:lnTo>
                  <a:pt x="170572" y="156452"/>
                </a:lnTo>
                <a:lnTo>
                  <a:pt x="169482" y="144785"/>
                </a:lnTo>
                <a:lnTo>
                  <a:pt x="161544" y="135816"/>
                </a:lnTo>
                <a:lnTo>
                  <a:pt x="108237" y="104533"/>
                </a:lnTo>
                <a:lnTo>
                  <a:pt x="37846" y="104320"/>
                </a:lnTo>
                <a:lnTo>
                  <a:pt x="37846" y="66220"/>
                </a:lnTo>
                <a:lnTo>
                  <a:pt x="106292" y="66220"/>
                </a:lnTo>
                <a:lnTo>
                  <a:pt x="168608" y="28611"/>
                </a:lnTo>
                <a:lnTo>
                  <a:pt x="170357" y="17931"/>
                </a:lnTo>
                <a:lnTo>
                  <a:pt x="165120" y="4852"/>
                </a:lnTo>
                <a:lnTo>
                  <a:pt x="154472" y="0"/>
                </a:lnTo>
                <a:close/>
              </a:path>
              <a:path w="500379" h="171450">
                <a:moveTo>
                  <a:pt x="105951" y="66426"/>
                </a:moveTo>
                <a:lnTo>
                  <a:pt x="75066" y="85066"/>
                </a:lnTo>
                <a:lnTo>
                  <a:pt x="108237" y="104533"/>
                </a:lnTo>
                <a:lnTo>
                  <a:pt x="500125" y="105717"/>
                </a:lnTo>
                <a:lnTo>
                  <a:pt x="500252" y="67617"/>
                </a:lnTo>
                <a:lnTo>
                  <a:pt x="105951" y="66426"/>
                </a:lnTo>
                <a:close/>
              </a:path>
              <a:path w="500379" h="171450">
                <a:moveTo>
                  <a:pt x="37846" y="66220"/>
                </a:moveTo>
                <a:lnTo>
                  <a:pt x="37846" y="104320"/>
                </a:lnTo>
                <a:lnTo>
                  <a:pt x="108237" y="104533"/>
                </a:lnTo>
                <a:lnTo>
                  <a:pt x="103547" y="101780"/>
                </a:lnTo>
                <a:lnTo>
                  <a:pt x="47371" y="101780"/>
                </a:lnTo>
                <a:lnTo>
                  <a:pt x="47498" y="68887"/>
                </a:lnTo>
                <a:lnTo>
                  <a:pt x="101873" y="68887"/>
                </a:lnTo>
                <a:lnTo>
                  <a:pt x="105951" y="66426"/>
                </a:lnTo>
                <a:lnTo>
                  <a:pt x="37846" y="66220"/>
                </a:lnTo>
                <a:close/>
              </a:path>
              <a:path w="500379" h="171450">
                <a:moveTo>
                  <a:pt x="47498" y="68887"/>
                </a:moveTo>
                <a:lnTo>
                  <a:pt x="47371" y="101780"/>
                </a:lnTo>
                <a:lnTo>
                  <a:pt x="75066" y="85066"/>
                </a:lnTo>
                <a:lnTo>
                  <a:pt x="47498" y="68887"/>
                </a:lnTo>
                <a:close/>
              </a:path>
              <a:path w="500379" h="171450">
                <a:moveTo>
                  <a:pt x="75066" y="85066"/>
                </a:moveTo>
                <a:lnTo>
                  <a:pt x="47371" y="101780"/>
                </a:lnTo>
                <a:lnTo>
                  <a:pt x="103547" y="101780"/>
                </a:lnTo>
                <a:lnTo>
                  <a:pt x="75066" y="85066"/>
                </a:lnTo>
                <a:close/>
              </a:path>
              <a:path w="500379" h="171450">
                <a:moveTo>
                  <a:pt x="101873" y="68887"/>
                </a:moveTo>
                <a:lnTo>
                  <a:pt x="47498" y="68887"/>
                </a:lnTo>
                <a:lnTo>
                  <a:pt x="75066" y="85066"/>
                </a:lnTo>
                <a:lnTo>
                  <a:pt x="101873" y="68887"/>
                </a:lnTo>
                <a:close/>
              </a:path>
              <a:path w="500379" h="171450">
                <a:moveTo>
                  <a:pt x="106292" y="66220"/>
                </a:moveTo>
                <a:lnTo>
                  <a:pt x="37846" y="66220"/>
                </a:lnTo>
                <a:lnTo>
                  <a:pt x="105951" y="66426"/>
                </a:lnTo>
                <a:lnTo>
                  <a:pt x="106292" y="66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73009" y="3788409"/>
            <a:ext cx="500380" cy="355600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Perpetua"/>
                <a:cs typeface="Perpetua"/>
              </a:rPr>
              <a:t>18</a:t>
            </a:r>
            <a:endParaRPr sz="2000">
              <a:latin typeface="Perpetua"/>
              <a:cs typeface="Perpet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46163" y="2773747"/>
            <a:ext cx="429259" cy="171450"/>
          </a:xfrm>
          <a:custGeom>
            <a:avLst/>
            <a:gdLst/>
            <a:ahLst/>
            <a:cxnLst/>
            <a:rect l="l" t="t" r="r" b="b"/>
            <a:pathLst>
              <a:path w="429259" h="171450">
                <a:moveTo>
                  <a:pt x="154588" y="0"/>
                </a:moveTo>
                <a:lnTo>
                  <a:pt x="142875" y="2472"/>
                </a:lnTo>
                <a:lnTo>
                  <a:pt x="0" y="85022"/>
                </a:lnTo>
                <a:lnTo>
                  <a:pt x="142239" y="168715"/>
                </a:lnTo>
                <a:lnTo>
                  <a:pt x="150893" y="171170"/>
                </a:lnTo>
                <a:lnTo>
                  <a:pt x="161320" y="167654"/>
                </a:lnTo>
                <a:lnTo>
                  <a:pt x="170427" y="156523"/>
                </a:lnTo>
                <a:lnTo>
                  <a:pt x="169463" y="144844"/>
                </a:lnTo>
                <a:lnTo>
                  <a:pt x="161543" y="135822"/>
                </a:lnTo>
                <a:lnTo>
                  <a:pt x="108228" y="104473"/>
                </a:lnTo>
                <a:lnTo>
                  <a:pt x="37718" y="104199"/>
                </a:lnTo>
                <a:lnTo>
                  <a:pt x="37972" y="66099"/>
                </a:lnTo>
                <a:lnTo>
                  <a:pt x="106402" y="66099"/>
                </a:lnTo>
                <a:lnTo>
                  <a:pt x="168574" y="28647"/>
                </a:lnTo>
                <a:lnTo>
                  <a:pt x="170397" y="17970"/>
                </a:lnTo>
                <a:lnTo>
                  <a:pt x="165239" y="4827"/>
                </a:lnTo>
                <a:lnTo>
                  <a:pt x="154588" y="0"/>
                </a:lnTo>
                <a:close/>
              </a:path>
              <a:path w="429259" h="171450">
                <a:moveTo>
                  <a:pt x="105962" y="66364"/>
                </a:moveTo>
                <a:lnTo>
                  <a:pt x="75066" y="84975"/>
                </a:lnTo>
                <a:lnTo>
                  <a:pt x="108228" y="104473"/>
                </a:lnTo>
                <a:lnTo>
                  <a:pt x="428625" y="105723"/>
                </a:lnTo>
                <a:lnTo>
                  <a:pt x="428878" y="67623"/>
                </a:lnTo>
                <a:lnTo>
                  <a:pt x="105962" y="66364"/>
                </a:lnTo>
                <a:close/>
              </a:path>
              <a:path w="429259" h="171450">
                <a:moveTo>
                  <a:pt x="37972" y="66099"/>
                </a:moveTo>
                <a:lnTo>
                  <a:pt x="37718" y="104199"/>
                </a:lnTo>
                <a:lnTo>
                  <a:pt x="108228" y="104473"/>
                </a:lnTo>
                <a:lnTo>
                  <a:pt x="103441" y="101659"/>
                </a:lnTo>
                <a:lnTo>
                  <a:pt x="47370" y="101659"/>
                </a:lnTo>
                <a:lnTo>
                  <a:pt x="47497" y="68766"/>
                </a:lnTo>
                <a:lnTo>
                  <a:pt x="101975" y="68766"/>
                </a:lnTo>
                <a:lnTo>
                  <a:pt x="105962" y="66364"/>
                </a:lnTo>
                <a:lnTo>
                  <a:pt x="37972" y="66099"/>
                </a:lnTo>
                <a:close/>
              </a:path>
              <a:path w="429259" h="171450">
                <a:moveTo>
                  <a:pt x="47497" y="68766"/>
                </a:moveTo>
                <a:lnTo>
                  <a:pt x="47370" y="101659"/>
                </a:lnTo>
                <a:lnTo>
                  <a:pt x="75066" y="84975"/>
                </a:lnTo>
                <a:lnTo>
                  <a:pt x="47497" y="68766"/>
                </a:lnTo>
                <a:close/>
              </a:path>
              <a:path w="429259" h="171450">
                <a:moveTo>
                  <a:pt x="75066" y="84975"/>
                </a:moveTo>
                <a:lnTo>
                  <a:pt x="47370" y="101659"/>
                </a:lnTo>
                <a:lnTo>
                  <a:pt x="103441" y="101659"/>
                </a:lnTo>
                <a:lnTo>
                  <a:pt x="75066" y="84975"/>
                </a:lnTo>
                <a:close/>
              </a:path>
              <a:path w="429259" h="171450">
                <a:moveTo>
                  <a:pt x="101975" y="68766"/>
                </a:moveTo>
                <a:lnTo>
                  <a:pt x="47497" y="68766"/>
                </a:lnTo>
                <a:lnTo>
                  <a:pt x="75066" y="84975"/>
                </a:lnTo>
                <a:lnTo>
                  <a:pt x="101975" y="68766"/>
                </a:lnTo>
                <a:close/>
              </a:path>
              <a:path w="429259" h="171450">
                <a:moveTo>
                  <a:pt x="106402" y="66099"/>
                </a:moveTo>
                <a:lnTo>
                  <a:pt x="37972" y="66099"/>
                </a:lnTo>
                <a:lnTo>
                  <a:pt x="105962" y="66364"/>
                </a:lnTo>
                <a:lnTo>
                  <a:pt x="106402" y="66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59143" y="4274596"/>
            <a:ext cx="786130" cy="171450"/>
          </a:xfrm>
          <a:custGeom>
            <a:avLst/>
            <a:gdLst/>
            <a:ahLst/>
            <a:cxnLst/>
            <a:rect l="l" t="t" r="r" b="b"/>
            <a:pathLst>
              <a:path w="786129" h="171450">
                <a:moveTo>
                  <a:pt x="154407" y="0"/>
                </a:moveTo>
                <a:lnTo>
                  <a:pt x="142748" y="2509"/>
                </a:lnTo>
                <a:lnTo>
                  <a:pt x="0" y="85313"/>
                </a:lnTo>
                <a:lnTo>
                  <a:pt x="142366" y="168752"/>
                </a:lnTo>
                <a:lnTo>
                  <a:pt x="151071" y="171207"/>
                </a:lnTo>
                <a:lnTo>
                  <a:pt x="161471" y="167692"/>
                </a:lnTo>
                <a:lnTo>
                  <a:pt x="170543" y="156560"/>
                </a:lnTo>
                <a:lnTo>
                  <a:pt x="169535" y="144881"/>
                </a:lnTo>
                <a:lnTo>
                  <a:pt x="161671" y="135859"/>
                </a:lnTo>
                <a:lnTo>
                  <a:pt x="108404" y="104633"/>
                </a:lnTo>
                <a:lnTo>
                  <a:pt x="37846" y="104490"/>
                </a:lnTo>
                <a:lnTo>
                  <a:pt x="37846" y="66390"/>
                </a:lnTo>
                <a:lnTo>
                  <a:pt x="106014" y="66390"/>
                </a:lnTo>
                <a:lnTo>
                  <a:pt x="168459" y="28660"/>
                </a:lnTo>
                <a:lnTo>
                  <a:pt x="170265" y="17979"/>
                </a:lnTo>
                <a:lnTo>
                  <a:pt x="165101" y="4817"/>
                </a:lnTo>
                <a:lnTo>
                  <a:pt x="154407" y="0"/>
                </a:lnTo>
                <a:close/>
              </a:path>
              <a:path w="786129" h="171450">
                <a:moveTo>
                  <a:pt x="105785" y="66528"/>
                </a:moveTo>
                <a:lnTo>
                  <a:pt x="75065" y="85090"/>
                </a:lnTo>
                <a:lnTo>
                  <a:pt x="108404" y="104633"/>
                </a:lnTo>
                <a:lnTo>
                  <a:pt x="785876" y="106014"/>
                </a:lnTo>
                <a:lnTo>
                  <a:pt x="786002" y="67914"/>
                </a:lnTo>
                <a:lnTo>
                  <a:pt x="105785" y="66528"/>
                </a:lnTo>
                <a:close/>
              </a:path>
              <a:path w="786129" h="171450">
                <a:moveTo>
                  <a:pt x="37846" y="66390"/>
                </a:moveTo>
                <a:lnTo>
                  <a:pt x="37846" y="104490"/>
                </a:lnTo>
                <a:lnTo>
                  <a:pt x="108404" y="104633"/>
                </a:lnTo>
                <a:lnTo>
                  <a:pt x="103609" y="101823"/>
                </a:lnTo>
                <a:lnTo>
                  <a:pt x="47371" y="101823"/>
                </a:lnTo>
                <a:lnTo>
                  <a:pt x="47498" y="68930"/>
                </a:lnTo>
                <a:lnTo>
                  <a:pt x="101810" y="68930"/>
                </a:lnTo>
                <a:lnTo>
                  <a:pt x="105785" y="66528"/>
                </a:lnTo>
                <a:lnTo>
                  <a:pt x="37846" y="66390"/>
                </a:lnTo>
                <a:close/>
              </a:path>
              <a:path w="786129" h="171450">
                <a:moveTo>
                  <a:pt x="47498" y="68930"/>
                </a:moveTo>
                <a:lnTo>
                  <a:pt x="47371" y="101823"/>
                </a:lnTo>
                <a:lnTo>
                  <a:pt x="75065" y="85090"/>
                </a:lnTo>
                <a:lnTo>
                  <a:pt x="47498" y="68930"/>
                </a:lnTo>
                <a:close/>
              </a:path>
              <a:path w="786129" h="171450">
                <a:moveTo>
                  <a:pt x="75065" y="85090"/>
                </a:moveTo>
                <a:lnTo>
                  <a:pt x="47371" y="101823"/>
                </a:lnTo>
                <a:lnTo>
                  <a:pt x="103609" y="101823"/>
                </a:lnTo>
                <a:lnTo>
                  <a:pt x="75065" y="85090"/>
                </a:lnTo>
                <a:close/>
              </a:path>
              <a:path w="786129" h="171450">
                <a:moveTo>
                  <a:pt x="101810" y="68930"/>
                </a:moveTo>
                <a:lnTo>
                  <a:pt x="47498" y="68930"/>
                </a:lnTo>
                <a:lnTo>
                  <a:pt x="75065" y="85090"/>
                </a:lnTo>
                <a:lnTo>
                  <a:pt x="101810" y="68930"/>
                </a:lnTo>
                <a:close/>
              </a:path>
              <a:path w="786129" h="171450">
                <a:moveTo>
                  <a:pt x="106014" y="66390"/>
                </a:moveTo>
                <a:lnTo>
                  <a:pt x="37846" y="66390"/>
                </a:lnTo>
                <a:lnTo>
                  <a:pt x="105785" y="66528"/>
                </a:lnTo>
                <a:lnTo>
                  <a:pt x="106014" y="66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73009" y="2716529"/>
            <a:ext cx="429259" cy="355600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Perpetua"/>
                <a:cs typeface="Perpetua"/>
              </a:rPr>
              <a:t>16</a:t>
            </a:r>
            <a:endParaRPr sz="2000">
              <a:latin typeface="Perpetua"/>
              <a:cs typeface="Perpet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73009" y="4215129"/>
            <a:ext cx="500380" cy="358140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63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Perpetua"/>
                <a:cs typeface="Perpetua"/>
              </a:rPr>
              <a:t>16</a:t>
            </a:r>
            <a:endParaRPr sz="2000">
              <a:latin typeface="Perpetua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3052" y="893619"/>
            <a:ext cx="3059430" cy="150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u="heavy" dirty="0">
                <a:latin typeface="Perpetua"/>
                <a:cs typeface="Perpetua"/>
              </a:rPr>
              <a:t>Les</a:t>
            </a:r>
            <a:r>
              <a:rPr sz="2200" b="1" u="heavy" spc="-5" dirty="0">
                <a:latin typeface="Perpetua"/>
                <a:cs typeface="Perpetua"/>
              </a:rPr>
              <a:t> </a:t>
            </a:r>
            <a:r>
              <a:rPr sz="2200" b="1" u="heavy" spc="-40" dirty="0">
                <a:latin typeface="Perpetua"/>
                <a:cs typeface="Perpetua"/>
              </a:rPr>
              <a:t>v</a:t>
            </a:r>
            <a:r>
              <a:rPr sz="2200" b="1" u="heavy" dirty="0">
                <a:latin typeface="Perpetua"/>
                <a:cs typeface="Perpetua"/>
              </a:rPr>
              <a:t>eines</a:t>
            </a:r>
            <a:r>
              <a:rPr sz="2200" b="1" u="heavy" spc="-20" dirty="0">
                <a:latin typeface="Perpetua"/>
                <a:cs typeface="Perpetua"/>
              </a:rPr>
              <a:t> </a:t>
            </a:r>
            <a:r>
              <a:rPr sz="2200" b="1" u="heavy" spc="-10" dirty="0">
                <a:latin typeface="Perpetua"/>
                <a:cs typeface="Perpetua"/>
              </a:rPr>
              <a:t>aff</a:t>
            </a:r>
            <a:r>
              <a:rPr sz="2200" b="1" u="heavy" dirty="0">
                <a:latin typeface="Perpetua"/>
                <a:cs typeface="Perpetua"/>
              </a:rPr>
              <a:t>luent</a:t>
            </a:r>
            <a:r>
              <a:rPr sz="2200" b="1" u="heavy" spc="5" dirty="0">
                <a:latin typeface="Perpetua"/>
                <a:cs typeface="Perpetua"/>
              </a:rPr>
              <a:t>e</a:t>
            </a:r>
            <a:r>
              <a:rPr sz="2200" b="1" u="heavy" dirty="0">
                <a:latin typeface="Perpetua"/>
                <a:cs typeface="Perpetua"/>
              </a:rPr>
              <a:t>s</a:t>
            </a:r>
            <a:r>
              <a:rPr sz="2200" b="1" u="heavy" spc="15" dirty="0">
                <a:latin typeface="Perpetua"/>
                <a:cs typeface="Perpetua"/>
              </a:rPr>
              <a:t> </a:t>
            </a:r>
            <a:r>
              <a:rPr sz="2200" b="1" u="heavy" dirty="0">
                <a:latin typeface="Perpetua"/>
                <a:cs typeface="Perpetua"/>
              </a:rPr>
              <a:t>:</a:t>
            </a:r>
            <a:endParaRPr sz="2200">
              <a:latin typeface="Perpetua"/>
              <a:cs typeface="Perpetua"/>
            </a:endParaRPr>
          </a:p>
          <a:p>
            <a:pPr marL="287020" marR="5080" indent="-274320">
              <a:lnSpc>
                <a:spcPts val="2120"/>
              </a:lnSpc>
              <a:spcBef>
                <a:spcPts val="565"/>
              </a:spcBef>
              <a:buClr>
                <a:srgbClr val="D24717"/>
              </a:buClr>
              <a:buSzPct val="84090"/>
              <a:buFont typeface="Wingdings"/>
              <a:buChar char=""/>
              <a:tabLst>
                <a:tab pos="287020" algn="l"/>
              </a:tabLst>
            </a:pPr>
            <a:r>
              <a:rPr sz="2200" dirty="0">
                <a:latin typeface="Perpetua"/>
                <a:cs typeface="Perpetua"/>
              </a:rPr>
              <a:t>La</a:t>
            </a:r>
            <a:r>
              <a:rPr sz="2200" spc="5" dirty="0">
                <a:latin typeface="Perpetua"/>
                <a:cs typeface="Perpetua"/>
              </a:rPr>
              <a:t> </a:t>
            </a:r>
            <a:r>
              <a:rPr sz="2200" spc="-50" dirty="0">
                <a:latin typeface="Perpetua"/>
                <a:cs typeface="Perpetua"/>
              </a:rPr>
              <a:t>v</a:t>
            </a:r>
            <a:r>
              <a:rPr sz="2200" spc="-5" dirty="0">
                <a:latin typeface="Perpetua"/>
                <a:cs typeface="Perpetua"/>
              </a:rPr>
              <a:t>e</a:t>
            </a:r>
            <a:r>
              <a:rPr sz="2200" spc="-10" dirty="0">
                <a:latin typeface="Perpetua"/>
                <a:cs typeface="Perpetua"/>
              </a:rPr>
              <a:t>ine </a:t>
            </a:r>
            <a:r>
              <a:rPr sz="2200" dirty="0">
                <a:latin typeface="Perpetua"/>
                <a:cs typeface="Perpetua"/>
              </a:rPr>
              <a:t>s</a:t>
            </a:r>
            <a:r>
              <a:rPr sz="2200" spc="-10" dirty="0">
                <a:latin typeface="Perpetua"/>
                <a:cs typeface="Perpetua"/>
              </a:rPr>
              <a:t>aphène</a:t>
            </a:r>
            <a:r>
              <a:rPr sz="2200" spc="10" dirty="0">
                <a:latin typeface="Perpetua"/>
                <a:cs typeface="Perpetua"/>
              </a:rPr>
              <a:t> </a:t>
            </a:r>
            <a:r>
              <a:rPr sz="2200" spc="-15" dirty="0">
                <a:latin typeface="Perpetua"/>
                <a:cs typeface="Perpetua"/>
              </a:rPr>
              <a:t>ac</a:t>
            </a:r>
            <a:r>
              <a:rPr sz="2200" spc="-20" dirty="0">
                <a:latin typeface="Perpetua"/>
                <a:cs typeface="Perpetua"/>
              </a:rPr>
              <a:t>c</a:t>
            </a:r>
            <a:r>
              <a:rPr sz="2200" spc="-5" dirty="0">
                <a:latin typeface="Perpetua"/>
                <a:cs typeface="Perpetua"/>
              </a:rPr>
              <a:t>e</a:t>
            </a:r>
            <a:r>
              <a:rPr sz="2200" spc="-10" dirty="0">
                <a:latin typeface="Perpetua"/>
                <a:cs typeface="Perpetua"/>
              </a:rPr>
              <a:t>s</a:t>
            </a:r>
            <a:r>
              <a:rPr sz="2200" spc="-25" dirty="0">
                <a:latin typeface="Perpetua"/>
                <a:cs typeface="Perpetua"/>
              </a:rPr>
              <a:t>s</a:t>
            </a:r>
            <a:r>
              <a:rPr sz="2200" dirty="0">
                <a:latin typeface="Perpetua"/>
                <a:cs typeface="Perpetua"/>
              </a:rPr>
              <a:t>oi</a:t>
            </a:r>
            <a:r>
              <a:rPr sz="2200" spc="-25" dirty="0">
                <a:latin typeface="Perpetua"/>
                <a:cs typeface="Perpetua"/>
              </a:rPr>
              <a:t>r</a:t>
            </a:r>
            <a:r>
              <a:rPr sz="2200" spc="-10" dirty="0">
                <a:latin typeface="Perpetua"/>
                <a:cs typeface="Perpetua"/>
              </a:rPr>
              <a:t>e</a:t>
            </a:r>
            <a:r>
              <a:rPr sz="2200" spc="-5" dirty="0">
                <a:latin typeface="Perpetua"/>
                <a:cs typeface="Perpetua"/>
              </a:rPr>
              <a:t> l</a:t>
            </a:r>
            <a:r>
              <a:rPr sz="2200" spc="-30" dirty="0">
                <a:latin typeface="Perpetua"/>
                <a:cs typeface="Perpetua"/>
              </a:rPr>
              <a:t>a</a:t>
            </a:r>
            <a:r>
              <a:rPr sz="2200" spc="-10" dirty="0">
                <a:latin typeface="Perpetua"/>
                <a:cs typeface="Perpetua"/>
              </a:rPr>
              <a:t>t</a:t>
            </a:r>
            <a:r>
              <a:rPr sz="2200" spc="-5" dirty="0">
                <a:latin typeface="Perpetua"/>
                <a:cs typeface="Perpetua"/>
              </a:rPr>
              <a:t>éral</a:t>
            </a:r>
            <a:r>
              <a:rPr sz="2200" dirty="0">
                <a:latin typeface="Perpetua"/>
                <a:cs typeface="Perpetua"/>
              </a:rPr>
              <a:t>e</a:t>
            </a:r>
            <a:r>
              <a:rPr sz="2200" spc="-10" dirty="0">
                <a:latin typeface="Perpetua"/>
                <a:cs typeface="Perpetua"/>
              </a:rPr>
              <a:t> (</a:t>
            </a:r>
            <a:r>
              <a:rPr sz="2200" spc="-25" dirty="0">
                <a:latin typeface="Perpetua"/>
                <a:cs typeface="Perpetua"/>
              </a:rPr>
              <a:t>3</a:t>
            </a:r>
            <a:r>
              <a:rPr sz="2200" spc="-10" dirty="0">
                <a:latin typeface="Perpetua"/>
                <a:cs typeface="Perpetua"/>
              </a:rPr>
              <a:t>).</a:t>
            </a:r>
            <a:endParaRPr sz="2200">
              <a:latin typeface="Perpetua"/>
              <a:cs typeface="Perpetua"/>
            </a:endParaRPr>
          </a:p>
          <a:p>
            <a:pPr marL="287020" indent="-274320">
              <a:lnSpc>
                <a:spcPts val="2380"/>
              </a:lnSpc>
              <a:spcBef>
                <a:spcPts val="75"/>
              </a:spcBef>
              <a:buClr>
                <a:srgbClr val="D24717"/>
              </a:buClr>
              <a:buSzPct val="84090"/>
              <a:buFont typeface="Wingdings"/>
              <a:buChar char=""/>
              <a:tabLst>
                <a:tab pos="287020" algn="l"/>
              </a:tabLst>
            </a:pPr>
            <a:r>
              <a:rPr sz="2200" dirty="0">
                <a:latin typeface="Perpetua"/>
                <a:cs typeface="Perpetua"/>
              </a:rPr>
              <a:t>La </a:t>
            </a:r>
            <a:r>
              <a:rPr sz="2200" spc="-40" dirty="0">
                <a:latin typeface="Perpetua"/>
                <a:cs typeface="Perpetua"/>
              </a:rPr>
              <a:t>v</a:t>
            </a:r>
            <a:r>
              <a:rPr sz="2200" spc="5" dirty="0">
                <a:latin typeface="Perpetua"/>
                <a:cs typeface="Perpetua"/>
              </a:rPr>
              <a:t>e</a:t>
            </a:r>
            <a:r>
              <a:rPr sz="2200" dirty="0">
                <a:latin typeface="Perpetua"/>
                <a:cs typeface="Perpetua"/>
              </a:rPr>
              <a:t>i</a:t>
            </a:r>
            <a:r>
              <a:rPr sz="2200" spc="-10" dirty="0">
                <a:latin typeface="Perpetua"/>
                <a:cs typeface="Perpetua"/>
              </a:rPr>
              <a:t>n</a:t>
            </a:r>
            <a:r>
              <a:rPr sz="2200" dirty="0">
                <a:latin typeface="Perpetua"/>
                <a:cs typeface="Perpetua"/>
              </a:rPr>
              <a:t>e</a:t>
            </a:r>
            <a:r>
              <a:rPr sz="2200" spc="-10" dirty="0">
                <a:latin typeface="Perpetua"/>
                <a:cs typeface="Perpetua"/>
              </a:rPr>
              <a:t> s</a:t>
            </a:r>
            <a:r>
              <a:rPr sz="2200" spc="-5" dirty="0">
                <a:latin typeface="Perpetua"/>
                <a:cs typeface="Perpetua"/>
              </a:rPr>
              <a:t>a</a:t>
            </a:r>
            <a:r>
              <a:rPr sz="2200" spc="-10" dirty="0">
                <a:latin typeface="Perpetua"/>
                <a:cs typeface="Perpetua"/>
              </a:rPr>
              <a:t>p</a:t>
            </a:r>
            <a:r>
              <a:rPr sz="2200" dirty="0">
                <a:latin typeface="Perpetua"/>
                <a:cs typeface="Perpetua"/>
              </a:rPr>
              <a:t>hène</a:t>
            </a:r>
            <a:r>
              <a:rPr sz="2200" spc="10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a</a:t>
            </a:r>
            <a:r>
              <a:rPr sz="2200" spc="-10" dirty="0">
                <a:latin typeface="Perpetua"/>
                <a:cs typeface="Perpetua"/>
              </a:rPr>
              <a:t>c</a:t>
            </a:r>
            <a:r>
              <a:rPr sz="2200" dirty="0">
                <a:latin typeface="Perpetua"/>
                <a:cs typeface="Perpetua"/>
              </a:rPr>
              <a:t>ces</a:t>
            </a:r>
            <a:r>
              <a:rPr sz="2200" spc="-15" dirty="0">
                <a:latin typeface="Perpetua"/>
                <a:cs typeface="Perpetua"/>
              </a:rPr>
              <a:t>s</a:t>
            </a:r>
            <a:r>
              <a:rPr sz="2200" dirty="0">
                <a:latin typeface="Perpetua"/>
                <a:cs typeface="Perpetua"/>
              </a:rPr>
              <a:t>o</a:t>
            </a:r>
            <a:r>
              <a:rPr sz="2200" spc="-10" dirty="0">
                <a:latin typeface="Perpetua"/>
                <a:cs typeface="Perpetua"/>
              </a:rPr>
              <a:t>i</a:t>
            </a:r>
            <a:r>
              <a:rPr sz="2200" spc="-20" dirty="0">
                <a:latin typeface="Perpetua"/>
                <a:cs typeface="Perpetua"/>
              </a:rPr>
              <a:t>r</a:t>
            </a:r>
            <a:r>
              <a:rPr sz="2200" dirty="0">
                <a:latin typeface="Perpetua"/>
                <a:cs typeface="Perpetua"/>
              </a:rPr>
              <a:t>e</a:t>
            </a:r>
            <a:endParaRPr sz="2200">
              <a:latin typeface="Perpetua"/>
              <a:cs typeface="Perpetua"/>
            </a:endParaRPr>
          </a:p>
          <a:p>
            <a:pPr marL="51435" algn="ctr">
              <a:lnSpc>
                <a:spcPts val="2380"/>
              </a:lnSpc>
            </a:pPr>
            <a:r>
              <a:rPr sz="2200" spc="-5" dirty="0">
                <a:latin typeface="Perpetua"/>
                <a:cs typeface="Perpetua"/>
              </a:rPr>
              <a:t>m</a:t>
            </a:r>
            <a:r>
              <a:rPr sz="2200" spc="5" dirty="0">
                <a:latin typeface="Perpetua"/>
                <a:cs typeface="Perpetua"/>
              </a:rPr>
              <a:t>é</a:t>
            </a:r>
            <a:r>
              <a:rPr sz="2200" dirty="0">
                <a:latin typeface="Perpetua"/>
                <a:cs typeface="Perpetua"/>
              </a:rPr>
              <a:t>di</a:t>
            </a:r>
            <a:r>
              <a:rPr sz="2200" spc="-10" dirty="0">
                <a:latin typeface="Perpetua"/>
                <a:cs typeface="Perpetua"/>
              </a:rPr>
              <a:t>a</a:t>
            </a:r>
            <a:r>
              <a:rPr sz="2200" spc="-15" dirty="0">
                <a:latin typeface="Perpetua"/>
                <a:cs typeface="Perpetua"/>
              </a:rPr>
              <a:t>l</a:t>
            </a:r>
            <a:r>
              <a:rPr sz="2200" spc="-10" dirty="0">
                <a:latin typeface="Perpetua"/>
                <a:cs typeface="Perpetua"/>
              </a:rPr>
              <a:t>e</a:t>
            </a:r>
            <a:r>
              <a:rPr sz="2200" spc="5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(</a:t>
            </a:r>
            <a:r>
              <a:rPr sz="2200" spc="-25" dirty="0">
                <a:latin typeface="Perpetua"/>
                <a:cs typeface="Perpetua"/>
              </a:rPr>
              <a:t>8</a:t>
            </a:r>
            <a:r>
              <a:rPr sz="2200" spc="-10" dirty="0">
                <a:latin typeface="Perpetua"/>
                <a:cs typeface="Perpetua"/>
              </a:rPr>
              <a:t>),</a:t>
            </a:r>
            <a:r>
              <a:rPr sz="2200" spc="-15" dirty="0">
                <a:latin typeface="Perpetua"/>
                <a:cs typeface="Perpetua"/>
              </a:rPr>
              <a:t>i</a:t>
            </a:r>
            <a:r>
              <a:rPr sz="2200" spc="-10" dirty="0">
                <a:latin typeface="Perpetua"/>
                <a:cs typeface="Perpetua"/>
              </a:rPr>
              <a:t>n</a:t>
            </a:r>
            <a:r>
              <a:rPr sz="2200" spc="-20" dirty="0">
                <a:latin typeface="Perpetua"/>
                <a:cs typeface="Perpetua"/>
              </a:rPr>
              <a:t>c</a:t>
            </a:r>
            <a:r>
              <a:rPr sz="2200" dirty="0">
                <a:latin typeface="Perpetua"/>
                <a:cs typeface="Perpetua"/>
              </a:rPr>
              <a:t>o</a:t>
            </a:r>
            <a:r>
              <a:rPr sz="2200" spc="-15" dirty="0">
                <a:latin typeface="Perpetua"/>
                <a:cs typeface="Perpetua"/>
              </a:rPr>
              <a:t>n</a:t>
            </a:r>
            <a:r>
              <a:rPr sz="2200" dirty="0">
                <a:latin typeface="Perpetua"/>
                <a:cs typeface="Perpetua"/>
              </a:rPr>
              <a:t>sta</a:t>
            </a:r>
            <a:r>
              <a:rPr sz="2200" spc="-15" dirty="0">
                <a:latin typeface="Perpetua"/>
                <a:cs typeface="Perpetua"/>
              </a:rPr>
              <a:t>n</a:t>
            </a:r>
            <a:r>
              <a:rPr sz="2200" spc="-10" dirty="0">
                <a:latin typeface="Perpetua"/>
                <a:cs typeface="Perpetua"/>
              </a:rPr>
              <a:t>te</a:t>
            </a:r>
            <a:r>
              <a:rPr sz="2200" spc="9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.</a:t>
            </a:r>
            <a:endParaRPr sz="2200">
              <a:latin typeface="Perpetua"/>
              <a:cs typeface="Perpet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052" y="2794782"/>
            <a:ext cx="3837304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>
              <a:lnSpc>
                <a:spcPts val="2120"/>
              </a:lnSpc>
            </a:pPr>
            <a:r>
              <a:rPr sz="2200" spc="-70" dirty="0">
                <a:latin typeface="Perpetua"/>
                <a:cs typeface="Perpetua"/>
              </a:rPr>
              <a:t>A</a:t>
            </a:r>
            <a:r>
              <a:rPr sz="2200" dirty="0">
                <a:latin typeface="Perpetua"/>
                <a:cs typeface="Perpetua"/>
              </a:rPr>
              <a:t>u</a:t>
            </a:r>
            <a:r>
              <a:rPr sz="2200" spc="15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n</a:t>
            </a:r>
            <a:r>
              <a:rPr sz="2200" spc="-5" dirty="0">
                <a:latin typeface="Perpetua"/>
                <a:cs typeface="Perpetua"/>
              </a:rPr>
              <a:t>i</a:t>
            </a:r>
            <a:r>
              <a:rPr sz="2200" spc="-55" dirty="0">
                <a:latin typeface="Perpetua"/>
                <a:cs typeface="Perpetua"/>
              </a:rPr>
              <a:t>v</a:t>
            </a:r>
            <a:r>
              <a:rPr sz="2200" spc="-5" dirty="0">
                <a:latin typeface="Perpetua"/>
                <a:cs typeface="Perpetua"/>
              </a:rPr>
              <a:t>ea</a:t>
            </a:r>
            <a:r>
              <a:rPr sz="2200" dirty="0">
                <a:latin typeface="Perpetua"/>
                <a:cs typeface="Perpetua"/>
              </a:rPr>
              <a:t>u</a:t>
            </a:r>
            <a:r>
              <a:rPr sz="2200" spc="-15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de</a:t>
            </a:r>
            <a:r>
              <a:rPr sz="2200" spc="5" dirty="0">
                <a:latin typeface="Perpetua"/>
                <a:cs typeface="Perpetua"/>
              </a:rPr>
              <a:t> </a:t>
            </a:r>
            <a:r>
              <a:rPr sz="2200" spc="-20" dirty="0">
                <a:latin typeface="Perpetua"/>
                <a:cs typeface="Perpetua"/>
              </a:rPr>
              <a:t>s</a:t>
            </a:r>
            <a:r>
              <a:rPr sz="2200" dirty="0">
                <a:latin typeface="Perpetua"/>
                <a:cs typeface="Perpetua"/>
              </a:rPr>
              <a:t>a</a:t>
            </a:r>
            <a:r>
              <a:rPr sz="2200" spc="-5" dirty="0">
                <a:latin typeface="Perpetua"/>
                <a:cs typeface="Perpetua"/>
              </a:rPr>
              <a:t> </a:t>
            </a:r>
            <a:r>
              <a:rPr sz="2200" dirty="0">
                <a:latin typeface="Perpetua"/>
                <a:cs typeface="Perpetua"/>
              </a:rPr>
              <a:t>c</a:t>
            </a:r>
            <a:r>
              <a:rPr sz="2200" spc="-25" dirty="0">
                <a:latin typeface="Perpetua"/>
                <a:cs typeface="Perpetua"/>
              </a:rPr>
              <a:t>r</a:t>
            </a:r>
            <a:r>
              <a:rPr sz="2200" spc="-10" dirty="0">
                <a:latin typeface="Perpetua"/>
                <a:cs typeface="Perpetua"/>
              </a:rPr>
              <a:t>o</a:t>
            </a:r>
            <a:r>
              <a:rPr sz="2200" spc="-20" dirty="0">
                <a:latin typeface="Perpetua"/>
                <a:cs typeface="Perpetua"/>
              </a:rPr>
              <a:t>ss</a:t>
            </a:r>
            <a:r>
              <a:rPr sz="2200" spc="-10" dirty="0">
                <a:latin typeface="Perpetua"/>
                <a:cs typeface="Perpetua"/>
              </a:rPr>
              <a:t>e</a:t>
            </a:r>
            <a:r>
              <a:rPr sz="2200" spc="45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l</a:t>
            </a:r>
            <a:r>
              <a:rPr sz="2200" dirty="0">
                <a:latin typeface="Perpetua"/>
                <a:cs typeface="Perpetua"/>
              </a:rPr>
              <a:t>a</a:t>
            </a:r>
            <a:r>
              <a:rPr sz="2200" spc="-5" dirty="0">
                <a:latin typeface="Perpetua"/>
                <a:cs typeface="Perpetua"/>
              </a:rPr>
              <a:t> </a:t>
            </a:r>
            <a:r>
              <a:rPr sz="2200" spc="25" dirty="0">
                <a:latin typeface="Perpetua"/>
                <a:cs typeface="Perpetua"/>
              </a:rPr>
              <a:t>g</a:t>
            </a:r>
            <a:r>
              <a:rPr sz="2200" spc="-5" dirty="0">
                <a:latin typeface="Perpetua"/>
                <a:cs typeface="Perpetua"/>
              </a:rPr>
              <a:t>ra</a:t>
            </a:r>
            <a:r>
              <a:rPr sz="2200" spc="-10" dirty="0">
                <a:latin typeface="Perpetua"/>
                <a:cs typeface="Perpetua"/>
              </a:rPr>
              <a:t>nde</a:t>
            </a:r>
            <a:r>
              <a:rPr sz="2200" spc="25" dirty="0">
                <a:latin typeface="Perpetua"/>
                <a:cs typeface="Perpetua"/>
              </a:rPr>
              <a:t> </a:t>
            </a:r>
            <a:r>
              <a:rPr sz="2200" spc="-50" dirty="0">
                <a:latin typeface="Perpetua"/>
                <a:cs typeface="Perpetua"/>
              </a:rPr>
              <a:t>v</a:t>
            </a:r>
            <a:r>
              <a:rPr sz="2200" spc="-5" dirty="0">
                <a:latin typeface="Perpetua"/>
                <a:cs typeface="Perpetua"/>
              </a:rPr>
              <a:t>e</a:t>
            </a:r>
            <a:r>
              <a:rPr sz="2200" dirty="0">
                <a:latin typeface="Perpetua"/>
                <a:cs typeface="Perpetua"/>
              </a:rPr>
              <a:t>i</a:t>
            </a:r>
            <a:r>
              <a:rPr sz="2200" spc="-15" dirty="0">
                <a:latin typeface="Perpetua"/>
                <a:cs typeface="Perpetua"/>
              </a:rPr>
              <a:t>n</a:t>
            </a:r>
            <a:r>
              <a:rPr sz="2200" spc="-10" dirty="0">
                <a:latin typeface="Perpetua"/>
                <a:cs typeface="Perpetua"/>
              </a:rPr>
              <a:t>e</a:t>
            </a:r>
            <a:r>
              <a:rPr sz="2200" spc="-5" dirty="0">
                <a:latin typeface="Perpetua"/>
                <a:cs typeface="Perpetua"/>
              </a:rPr>
              <a:t> </a:t>
            </a:r>
            <a:r>
              <a:rPr sz="2200" dirty="0">
                <a:latin typeface="Perpetua"/>
                <a:cs typeface="Perpetua"/>
              </a:rPr>
              <a:t>s</a:t>
            </a:r>
            <a:r>
              <a:rPr sz="2200" spc="-10" dirty="0">
                <a:latin typeface="Perpetua"/>
                <a:cs typeface="Perpetua"/>
              </a:rPr>
              <a:t>aphène</a:t>
            </a:r>
            <a:r>
              <a:rPr sz="2200" spc="3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(</a:t>
            </a:r>
            <a:r>
              <a:rPr sz="2200" spc="-25" dirty="0">
                <a:latin typeface="Perpetua"/>
                <a:cs typeface="Perpetua"/>
              </a:rPr>
              <a:t>9</a:t>
            </a:r>
            <a:r>
              <a:rPr sz="2200" spc="-10" dirty="0">
                <a:latin typeface="Perpetua"/>
                <a:cs typeface="Perpetua"/>
              </a:rPr>
              <a:t>)</a:t>
            </a:r>
            <a:r>
              <a:rPr sz="2200" spc="15" dirty="0">
                <a:latin typeface="Perpetua"/>
                <a:cs typeface="Perpetua"/>
              </a:rPr>
              <a:t> </a:t>
            </a:r>
            <a:r>
              <a:rPr sz="2200" spc="-20" dirty="0">
                <a:latin typeface="Perpetua"/>
                <a:cs typeface="Perpetua"/>
              </a:rPr>
              <a:t>r</a:t>
            </a:r>
            <a:r>
              <a:rPr sz="2200" spc="-5" dirty="0">
                <a:latin typeface="Perpetua"/>
                <a:cs typeface="Perpetua"/>
              </a:rPr>
              <a:t>e</a:t>
            </a:r>
            <a:r>
              <a:rPr sz="2200" spc="-10" dirty="0">
                <a:latin typeface="Perpetua"/>
                <a:cs typeface="Perpetua"/>
              </a:rPr>
              <a:t>ç</a:t>
            </a:r>
            <a:r>
              <a:rPr sz="2200" spc="-20" dirty="0">
                <a:latin typeface="Perpetua"/>
                <a:cs typeface="Perpetua"/>
              </a:rPr>
              <a:t>o</a:t>
            </a:r>
            <a:r>
              <a:rPr sz="2200" spc="-10" dirty="0">
                <a:latin typeface="Perpetua"/>
                <a:cs typeface="Perpetua"/>
              </a:rPr>
              <a:t>it</a:t>
            </a:r>
            <a:r>
              <a:rPr sz="220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:</a:t>
            </a:r>
            <a:endParaRPr sz="2200">
              <a:latin typeface="Perpetua"/>
              <a:cs typeface="Perpet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052" y="3752616"/>
            <a:ext cx="3732529" cy="2604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ts val="2380"/>
              </a:lnSpc>
              <a:buClr>
                <a:srgbClr val="D24717"/>
              </a:buClr>
              <a:buSzPct val="84090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l</a:t>
            </a:r>
            <a:r>
              <a:rPr sz="2200" dirty="0">
                <a:latin typeface="Perpetua"/>
                <a:cs typeface="Perpetua"/>
              </a:rPr>
              <a:t>a </a:t>
            </a:r>
            <a:r>
              <a:rPr sz="2200" spc="-45" dirty="0">
                <a:latin typeface="Perpetua"/>
                <a:cs typeface="Perpetua"/>
              </a:rPr>
              <a:t>v</a:t>
            </a:r>
            <a:r>
              <a:rPr sz="2200" spc="-5" dirty="0">
                <a:latin typeface="Perpetua"/>
                <a:cs typeface="Perpetua"/>
              </a:rPr>
              <a:t>e</a:t>
            </a:r>
            <a:r>
              <a:rPr sz="2200" spc="-10" dirty="0">
                <a:latin typeface="Perpetua"/>
                <a:cs typeface="Perpetua"/>
              </a:rPr>
              <a:t>ine </a:t>
            </a:r>
            <a:r>
              <a:rPr sz="2200" spc="-5" dirty="0">
                <a:latin typeface="Perpetua"/>
                <a:cs typeface="Perpetua"/>
              </a:rPr>
              <a:t>é</a:t>
            </a:r>
            <a:r>
              <a:rPr sz="2200" dirty="0">
                <a:latin typeface="Perpetua"/>
                <a:cs typeface="Perpetua"/>
              </a:rPr>
              <a:t>piga</a:t>
            </a:r>
            <a:r>
              <a:rPr sz="2200" spc="-10" dirty="0">
                <a:latin typeface="Perpetua"/>
                <a:cs typeface="Perpetua"/>
              </a:rPr>
              <a:t>s</a:t>
            </a:r>
            <a:r>
              <a:rPr sz="2200" dirty="0">
                <a:latin typeface="Perpetua"/>
                <a:cs typeface="Perpetua"/>
              </a:rPr>
              <a:t>t</a:t>
            </a:r>
            <a:r>
              <a:rPr sz="2200" spc="40" dirty="0">
                <a:latin typeface="Perpetua"/>
                <a:cs typeface="Perpetua"/>
              </a:rPr>
              <a:t>r</a:t>
            </a:r>
            <a:r>
              <a:rPr sz="2200" spc="-10" dirty="0">
                <a:latin typeface="Perpetua"/>
                <a:cs typeface="Perpetua"/>
              </a:rPr>
              <a:t>iq</a:t>
            </a:r>
            <a:r>
              <a:rPr sz="2200" spc="-20" dirty="0">
                <a:latin typeface="Perpetua"/>
                <a:cs typeface="Perpetua"/>
              </a:rPr>
              <a:t>u</a:t>
            </a:r>
            <a:r>
              <a:rPr sz="2200" spc="-10" dirty="0">
                <a:latin typeface="Perpetua"/>
                <a:cs typeface="Perpetua"/>
              </a:rPr>
              <a:t>e</a:t>
            </a:r>
            <a:r>
              <a:rPr sz="2200" spc="3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s</a:t>
            </a:r>
            <a:r>
              <a:rPr sz="2200" spc="-25" dirty="0">
                <a:latin typeface="Perpetua"/>
                <a:cs typeface="Perpetua"/>
              </a:rPr>
              <a:t>u</a:t>
            </a:r>
            <a:r>
              <a:rPr sz="2200" dirty="0">
                <a:latin typeface="Perpetua"/>
                <a:cs typeface="Perpetua"/>
              </a:rPr>
              <a:t>pe</a:t>
            </a:r>
            <a:r>
              <a:rPr sz="2200" spc="5" dirty="0">
                <a:latin typeface="Perpetua"/>
                <a:cs typeface="Perpetua"/>
              </a:rPr>
              <a:t>r</a:t>
            </a:r>
            <a:r>
              <a:rPr sz="2200" spc="-5" dirty="0">
                <a:latin typeface="Perpetua"/>
                <a:cs typeface="Perpetua"/>
              </a:rPr>
              <a:t>f</a:t>
            </a:r>
            <a:r>
              <a:rPr sz="2200" spc="-10" dirty="0">
                <a:latin typeface="Perpetua"/>
                <a:cs typeface="Perpetua"/>
              </a:rPr>
              <a:t>ic</a:t>
            </a:r>
            <a:r>
              <a:rPr sz="2200" spc="-15" dirty="0">
                <a:latin typeface="Perpetua"/>
                <a:cs typeface="Perpetua"/>
              </a:rPr>
              <a:t>i</a:t>
            </a:r>
            <a:r>
              <a:rPr sz="2200" spc="-5" dirty="0">
                <a:latin typeface="Perpetua"/>
                <a:cs typeface="Perpetua"/>
              </a:rPr>
              <a:t>el</a:t>
            </a:r>
            <a:r>
              <a:rPr sz="2200" spc="-15" dirty="0">
                <a:latin typeface="Perpetua"/>
                <a:cs typeface="Perpetua"/>
              </a:rPr>
              <a:t>l</a:t>
            </a:r>
            <a:r>
              <a:rPr sz="2200" spc="-10" dirty="0">
                <a:latin typeface="Perpetua"/>
                <a:cs typeface="Perpetua"/>
              </a:rPr>
              <a:t>e</a:t>
            </a:r>
            <a:endParaRPr sz="2200">
              <a:latin typeface="Perpetua"/>
              <a:cs typeface="Perpetua"/>
            </a:endParaRPr>
          </a:p>
          <a:p>
            <a:pPr marL="286385">
              <a:lnSpc>
                <a:spcPts val="2110"/>
              </a:lnSpc>
            </a:pPr>
            <a:r>
              <a:rPr sz="2200" spc="-10" dirty="0">
                <a:latin typeface="Perpetua"/>
                <a:cs typeface="Perpetua"/>
              </a:rPr>
              <a:t>(</a:t>
            </a:r>
            <a:r>
              <a:rPr sz="2200" spc="-25" dirty="0">
                <a:latin typeface="Perpetua"/>
                <a:cs typeface="Perpetua"/>
              </a:rPr>
              <a:t>4</a:t>
            </a:r>
            <a:r>
              <a:rPr sz="2200" spc="-10" dirty="0">
                <a:latin typeface="Perpetua"/>
                <a:cs typeface="Perpetua"/>
              </a:rPr>
              <a:t>)</a:t>
            </a:r>
            <a:r>
              <a:rPr sz="2200" spc="15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q</a:t>
            </a:r>
            <a:r>
              <a:rPr sz="2200" spc="-20" dirty="0">
                <a:latin typeface="Perpetua"/>
                <a:cs typeface="Perpetua"/>
              </a:rPr>
              <a:t>u</a:t>
            </a:r>
            <a:r>
              <a:rPr sz="2200" dirty="0">
                <a:latin typeface="Perpetua"/>
                <a:cs typeface="Perpetua"/>
              </a:rPr>
              <a:t>i</a:t>
            </a:r>
            <a:r>
              <a:rPr sz="2200" spc="2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vi</a:t>
            </a:r>
            <a:r>
              <a:rPr sz="2200" dirty="0">
                <a:latin typeface="Perpetua"/>
                <a:cs typeface="Perpetua"/>
              </a:rPr>
              <a:t>ent </a:t>
            </a:r>
            <a:r>
              <a:rPr sz="2200" spc="-10" dirty="0">
                <a:latin typeface="Perpetua"/>
                <a:cs typeface="Perpetua"/>
              </a:rPr>
              <a:t>de</a:t>
            </a:r>
            <a:r>
              <a:rPr sz="2200" spc="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l</a:t>
            </a:r>
            <a:r>
              <a:rPr sz="2200" dirty="0">
                <a:latin typeface="Perpetua"/>
                <a:cs typeface="Perpetua"/>
              </a:rPr>
              <a:t>a pa</a:t>
            </a:r>
            <a:r>
              <a:rPr sz="2200" spc="-20" dirty="0">
                <a:latin typeface="Perpetua"/>
                <a:cs typeface="Perpetua"/>
              </a:rPr>
              <a:t>r</a:t>
            </a:r>
            <a:r>
              <a:rPr sz="2200" dirty="0">
                <a:latin typeface="Perpetua"/>
                <a:cs typeface="Perpetua"/>
              </a:rPr>
              <a:t>oi</a:t>
            </a:r>
            <a:endParaRPr sz="2200">
              <a:latin typeface="Perpetua"/>
              <a:cs typeface="Perpetua"/>
            </a:endParaRPr>
          </a:p>
          <a:p>
            <a:pPr marL="286385">
              <a:lnSpc>
                <a:spcPts val="2370"/>
              </a:lnSpc>
            </a:pPr>
            <a:r>
              <a:rPr sz="2200" spc="-5" dirty="0">
                <a:latin typeface="Perpetua"/>
                <a:cs typeface="Perpetua"/>
              </a:rPr>
              <a:t>ab</a:t>
            </a:r>
            <a:r>
              <a:rPr sz="2200" spc="-10" dirty="0">
                <a:latin typeface="Perpetua"/>
                <a:cs typeface="Perpetua"/>
              </a:rPr>
              <a:t>d</a:t>
            </a:r>
            <a:r>
              <a:rPr sz="2200" dirty="0">
                <a:latin typeface="Perpetua"/>
                <a:cs typeface="Perpetua"/>
              </a:rPr>
              <a:t>o</a:t>
            </a:r>
            <a:r>
              <a:rPr sz="2200" spc="-10" dirty="0">
                <a:latin typeface="Perpetua"/>
                <a:cs typeface="Perpetua"/>
              </a:rPr>
              <a:t>m</a:t>
            </a:r>
            <a:r>
              <a:rPr sz="2200" dirty="0">
                <a:latin typeface="Perpetua"/>
                <a:cs typeface="Perpetua"/>
              </a:rPr>
              <a:t>i</a:t>
            </a:r>
            <a:r>
              <a:rPr sz="2200" spc="-10" dirty="0">
                <a:latin typeface="Perpetua"/>
                <a:cs typeface="Perpetua"/>
              </a:rPr>
              <a:t>n</a:t>
            </a:r>
            <a:r>
              <a:rPr sz="2200" spc="-5" dirty="0">
                <a:latin typeface="Perpetua"/>
                <a:cs typeface="Perpetua"/>
              </a:rPr>
              <a:t>a</a:t>
            </a:r>
            <a:r>
              <a:rPr sz="2200" spc="-10" dirty="0">
                <a:latin typeface="Perpetua"/>
                <a:cs typeface="Perpetua"/>
              </a:rPr>
              <a:t>l</a:t>
            </a:r>
            <a:r>
              <a:rPr sz="2200" dirty="0">
                <a:latin typeface="Perpetua"/>
                <a:cs typeface="Perpetua"/>
              </a:rPr>
              <a:t>e</a:t>
            </a:r>
            <a:r>
              <a:rPr sz="2200" spc="50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a</a:t>
            </a:r>
            <a:r>
              <a:rPr sz="2200" spc="-10" dirty="0">
                <a:latin typeface="Perpetua"/>
                <a:cs typeface="Perpetua"/>
              </a:rPr>
              <a:t>n</a:t>
            </a:r>
            <a:r>
              <a:rPr sz="2200" dirty="0">
                <a:latin typeface="Perpetua"/>
                <a:cs typeface="Perpetua"/>
              </a:rPr>
              <a:t>t</a:t>
            </a:r>
            <a:r>
              <a:rPr sz="2200" spc="5" dirty="0">
                <a:latin typeface="Perpetua"/>
                <a:cs typeface="Perpetua"/>
              </a:rPr>
              <a:t>é</a:t>
            </a:r>
            <a:r>
              <a:rPr sz="2200" spc="40" dirty="0">
                <a:latin typeface="Perpetua"/>
                <a:cs typeface="Perpetua"/>
              </a:rPr>
              <a:t>r</a:t>
            </a:r>
            <a:r>
              <a:rPr sz="2200" dirty="0">
                <a:latin typeface="Perpetua"/>
                <a:cs typeface="Perpetua"/>
              </a:rPr>
              <a:t>ieu</a:t>
            </a:r>
            <a:r>
              <a:rPr sz="2200" spc="-20" dirty="0">
                <a:latin typeface="Perpetua"/>
                <a:cs typeface="Perpetua"/>
              </a:rPr>
              <a:t>r</a:t>
            </a:r>
            <a:r>
              <a:rPr sz="2200" dirty="0">
                <a:latin typeface="Perpetua"/>
                <a:cs typeface="Perpetua"/>
              </a:rPr>
              <a:t>e</a:t>
            </a:r>
            <a:r>
              <a:rPr sz="2200" spc="10" dirty="0">
                <a:latin typeface="Perpetua"/>
                <a:cs typeface="Perpetua"/>
              </a:rPr>
              <a:t> </a:t>
            </a:r>
            <a:r>
              <a:rPr sz="2200" dirty="0">
                <a:latin typeface="Perpetua"/>
                <a:cs typeface="Perpetua"/>
              </a:rPr>
              <a:t>.</a:t>
            </a:r>
            <a:endParaRPr sz="2200">
              <a:latin typeface="Perpetua"/>
              <a:cs typeface="Perpetua"/>
            </a:endParaRPr>
          </a:p>
          <a:p>
            <a:pPr marL="287020" marR="357505" indent="-274320">
              <a:lnSpc>
                <a:spcPct val="79900"/>
              </a:lnSpc>
              <a:spcBef>
                <a:spcPts val="610"/>
              </a:spcBef>
              <a:buClr>
                <a:srgbClr val="D24717"/>
              </a:buClr>
              <a:buSzPct val="84090"/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Perpetua"/>
                <a:cs typeface="Perpetua"/>
              </a:rPr>
              <a:t>l</a:t>
            </a:r>
            <a:r>
              <a:rPr sz="2200" dirty="0">
                <a:latin typeface="Perpetua"/>
                <a:cs typeface="Perpetua"/>
              </a:rPr>
              <a:t>a </a:t>
            </a:r>
            <a:r>
              <a:rPr sz="2200" spc="-45" dirty="0">
                <a:latin typeface="Perpetua"/>
                <a:cs typeface="Perpetua"/>
              </a:rPr>
              <a:t>v</a:t>
            </a:r>
            <a:r>
              <a:rPr sz="2200" spc="-5" dirty="0">
                <a:latin typeface="Perpetua"/>
                <a:cs typeface="Perpetua"/>
              </a:rPr>
              <a:t>e</a:t>
            </a:r>
            <a:r>
              <a:rPr sz="2200" spc="-10" dirty="0">
                <a:latin typeface="Perpetua"/>
                <a:cs typeface="Perpetua"/>
              </a:rPr>
              <a:t>ine circ</a:t>
            </a:r>
            <a:r>
              <a:rPr sz="2200" spc="-25" dirty="0">
                <a:latin typeface="Perpetua"/>
                <a:cs typeface="Perpetua"/>
              </a:rPr>
              <a:t>o</a:t>
            </a:r>
            <a:r>
              <a:rPr sz="2200" spc="-10" dirty="0">
                <a:latin typeface="Perpetua"/>
                <a:cs typeface="Perpetua"/>
              </a:rPr>
              <a:t>nfl</a:t>
            </a:r>
            <a:r>
              <a:rPr sz="2200" spc="-5" dirty="0">
                <a:latin typeface="Perpetua"/>
                <a:cs typeface="Perpetua"/>
              </a:rPr>
              <a:t>e</a:t>
            </a:r>
            <a:r>
              <a:rPr sz="2200" spc="-50" dirty="0">
                <a:latin typeface="Perpetua"/>
                <a:cs typeface="Perpetua"/>
              </a:rPr>
              <a:t>x</a:t>
            </a:r>
            <a:r>
              <a:rPr sz="2200" spc="-10" dirty="0">
                <a:latin typeface="Perpetua"/>
                <a:cs typeface="Perpetua"/>
              </a:rPr>
              <a:t>e</a:t>
            </a:r>
            <a:r>
              <a:rPr sz="2200" spc="50" dirty="0">
                <a:latin typeface="Perpetua"/>
                <a:cs typeface="Perpetua"/>
              </a:rPr>
              <a:t> </a:t>
            </a:r>
            <a:r>
              <a:rPr sz="2200" dirty="0">
                <a:latin typeface="Perpetua"/>
                <a:cs typeface="Perpetua"/>
              </a:rPr>
              <a:t>i</a:t>
            </a:r>
            <a:r>
              <a:rPr sz="2200" spc="-10" dirty="0">
                <a:latin typeface="Perpetua"/>
                <a:cs typeface="Perpetua"/>
              </a:rPr>
              <a:t>l</a:t>
            </a:r>
            <a:r>
              <a:rPr sz="2200" dirty="0">
                <a:latin typeface="Perpetua"/>
                <a:cs typeface="Perpetua"/>
              </a:rPr>
              <a:t>iaq</a:t>
            </a:r>
            <a:r>
              <a:rPr sz="2200" spc="-15" dirty="0">
                <a:latin typeface="Perpetua"/>
                <a:cs typeface="Perpetua"/>
              </a:rPr>
              <a:t>u</a:t>
            </a:r>
            <a:r>
              <a:rPr sz="2200" spc="-10" dirty="0">
                <a:latin typeface="Perpetua"/>
                <a:cs typeface="Perpetua"/>
              </a:rPr>
              <a:t>e s</a:t>
            </a:r>
            <a:r>
              <a:rPr sz="2200" spc="-25" dirty="0">
                <a:latin typeface="Perpetua"/>
                <a:cs typeface="Perpetua"/>
              </a:rPr>
              <a:t>u</a:t>
            </a:r>
            <a:r>
              <a:rPr sz="2200" dirty="0">
                <a:latin typeface="Perpetua"/>
                <a:cs typeface="Perpetua"/>
              </a:rPr>
              <a:t>pe</a:t>
            </a:r>
            <a:r>
              <a:rPr sz="2200" spc="5" dirty="0">
                <a:latin typeface="Perpetua"/>
                <a:cs typeface="Perpetua"/>
              </a:rPr>
              <a:t>r</a:t>
            </a:r>
            <a:r>
              <a:rPr sz="2200" spc="-5" dirty="0">
                <a:latin typeface="Perpetua"/>
                <a:cs typeface="Perpetua"/>
              </a:rPr>
              <a:t>f</a:t>
            </a:r>
            <a:r>
              <a:rPr sz="2200" spc="-10" dirty="0">
                <a:latin typeface="Perpetua"/>
                <a:cs typeface="Perpetua"/>
              </a:rPr>
              <a:t>ic</a:t>
            </a:r>
            <a:r>
              <a:rPr sz="2200" spc="-15" dirty="0">
                <a:latin typeface="Perpetua"/>
                <a:cs typeface="Perpetua"/>
              </a:rPr>
              <a:t>i</a:t>
            </a:r>
            <a:r>
              <a:rPr sz="2200" spc="-5" dirty="0">
                <a:latin typeface="Perpetua"/>
                <a:cs typeface="Perpetua"/>
              </a:rPr>
              <a:t>el</a:t>
            </a:r>
            <a:r>
              <a:rPr sz="2200" spc="-15" dirty="0">
                <a:latin typeface="Perpetua"/>
                <a:cs typeface="Perpetua"/>
              </a:rPr>
              <a:t>l</a:t>
            </a:r>
            <a:r>
              <a:rPr sz="2200" spc="-10" dirty="0">
                <a:latin typeface="Perpetua"/>
                <a:cs typeface="Perpetua"/>
              </a:rPr>
              <a:t>e</a:t>
            </a:r>
            <a:r>
              <a:rPr sz="2200" spc="3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(</a:t>
            </a:r>
            <a:r>
              <a:rPr sz="2200" spc="-25" dirty="0">
                <a:latin typeface="Perpetua"/>
                <a:cs typeface="Perpetua"/>
              </a:rPr>
              <a:t>1</a:t>
            </a:r>
            <a:r>
              <a:rPr sz="2200" spc="-10" dirty="0">
                <a:latin typeface="Perpetua"/>
                <a:cs typeface="Perpetua"/>
              </a:rPr>
              <a:t>)</a:t>
            </a:r>
            <a:r>
              <a:rPr sz="2200" spc="15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q</a:t>
            </a:r>
            <a:r>
              <a:rPr sz="2200" spc="-20" dirty="0">
                <a:latin typeface="Perpetua"/>
                <a:cs typeface="Perpetua"/>
              </a:rPr>
              <a:t>u</a:t>
            </a:r>
            <a:r>
              <a:rPr sz="2200" dirty="0">
                <a:latin typeface="Perpetua"/>
                <a:cs typeface="Perpetua"/>
              </a:rPr>
              <a:t>i</a:t>
            </a:r>
            <a:r>
              <a:rPr sz="2200" spc="2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vi</a:t>
            </a:r>
            <a:r>
              <a:rPr sz="2200" dirty="0">
                <a:latin typeface="Perpetua"/>
                <a:cs typeface="Perpetua"/>
              </a:rPr>
              <a:t>ent </a:t>
            </a:r>
            <a:r>
              <a:rPr sz="2200" spc="-10" dirty="0">
                <a:latin typeface="Perpetua"/>
                <a:cs typeface="Perpetua"/>
              </a:rPr>
              <a:t>de</a:t>
            </a:r>
            <a:r>
              <a:rPr sz="2200" spc="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la </a:t>
            </a:r>
            <a:r>
              <a:rPr sz="2200" dirty="0">
                <a:latin typeface="Perpetua"/>
                <a:cs typeface="Perpetua"/>
              </a:rPr>
              <a:t>p</a:t>
            </a:r>
            <a:r>
              <a:rPr sz="2200" spc="-10" dirty="0">
                <a:latin typeface="Perpetua"/>
                <a:cs typeface="Perpetua"/>
              </a:rPr>
              <a:t>a</a:t>
            </a:r>
            <a:r>
              <a:rPr sz="2200" spc="-20" dirty="0">
                <a:latin typeface="Perpetua"/>
                <a:cs typeface="Perpetua"/>
              </a:rPr>
              <a:t>r</a:t>
            </a:r>
            <a:r>
              <a:rPr sz="2200" dirty="0">
                <a:latin typeface="Perpetua"/>
                <a:cs typeface="Perpetua"/>
              </a:rPr>
              <a:t>oi</a:t>
            </a:r>
            <a:r>
              <a:rPr sz="2200" spc="1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ab</a:t>
            </a:r>
            <a:r>
              <a:rPr sz="2200" spc="-10" dirty="0">
                <a:latin typeface="Perpetua"/>
                <a:cs typeface="Perpetua"/>
              </a:rPr>
              <a:t>d</a:t>
            </a:r>
            <a:r>
              <a:rPr sz="2200" dirty="0">
                <a:latin typeface="Perpetua"/>
                <a:cs typeface="Perpetua"/>
              </a:rPr>
              <a:t>o</a:t>
            </a:r>
            <a:r>
              <a:rPr sz="2200" spc="-10" dirty="0">
                <a:latin typeface="Perpetua"/>
                <a:cs typeface="Perpetua"/>
              </a:rPr>
              <a:t>m</a:t>
            </a:r>
            <a:r>
              <a:rPr sz="2200" dirty="0">
                <a:latin typeface="Perpetua"/>
                <a:cs typeface="Perpetua"/>
              </a:rPr>
              <a:t>i</a:t>
            </a:r>
            <a:r>
              <a:rPr sz="2200" spc="-10" dirty="0">
                <a:latin typeface="Perpetua"/>
                <a:cs typeface="Perpetua"/>
              </a:rPr>
              <a:t>n</a:t>
            </a:r>
            <a:r>
              <a:rPr sz="2200" spc="-5" dirty="0">
                <a:latin typeface="Perpetua"/>
                <a:cs typeface="Perpetua"/>
              </a:rPr>
              <a:t>a</a:t>
            </a:r>
            <a:r>
              <a:rPr sz="2200" spc="-10" dirty="0">
                <a:latin typeface="Perpetua"/>
                <a:cs typeface="Perpetua"/>
              </a:rPr>
              <a:t>l</a:t>
            </a:r>
            <a:r>
              <a:rPr sz="2200" dirty="0">
                <a:latin typeface="Perpetua"/>
                <a:cs typeface="Perpetua"/>
              </a:rPr>
              <a:t>e</a:t>
            </a:r>
            <a:r>
              <a:rPr sz="2200" spc="70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l</a:t>
            </a:r>
            <a:r>
              <a:rPr sz="2200" spc="-30" dirty="0">
                <a:latin typeface="Perpetua"/>
                <a:cs typeface="Perpetua"/>
              </a:rPr>
              <a:t>a</a:t>
            </a:r>
            <a:r>
              <a:rPr sz="2200" dirty="0">
                <a:latin typeface="Perpetua"/>
                <a:cs typeface="Perpetua"/>
              </a:rPr>
              <a:t>t</a:t>
            </a:r>
            <a:r>
              <a:rPr sz="2200" spc="5" dirty="0">
                <a:latin typeface="Perpetua"/>
                <a:cs typeface="Perpetua"/>
              </a:rPr>
              <a:t>é</a:t>
            </a:r>
            <a:r>
              <a:rPr sz="2200" spc="-5" dirty="0">
                <a:latin typeface="Perpetua"/>
                <a:cs typeface="Perpetua"/>
              </a:rPr>
              <a:t>ral</a:t>
            </a:r>
            <a:r>
              <a:rPr sz="2200" dirty="0">
                <a:latin typeface="Perpetua"/>
                <a:cs typeface="Perpetua"/>
              </a:rPr>
              <a:t>e</a:t>
            </a:r>
            <a:r>
              <a:rPr sz="2200" spc="-5" dirty="0">
                <a:latin typeface="Perpetua"/>
                <a:cs typeface="Perpetua"/>
              </a:rPr>
              <a:t> </a:t>
            </a:r>
            <a:r>
              <a:rPr sz="2200" dirty="0">
                <a:latin typeface="Perpetua"/>
                <a:cs typeface="Perpetua"/>
              </a:rPr>
              <a:t>.</a:t>
            </a:r>
            <a:endParaRPr sz="2200">
              <a:latin typeface="Perpetua"/>
              <a:cs typeface="Perpetua"/>
            </a:endParaRPr>
          </a:p>
          <a:p>
            <a:pPr marL="287020" marR="5080" indent="-274320">
              <a:lnSpc>
                <a:spcPct val="80000"/>
              </a:lnSpc>
              <a:spcBef>
                <a:spcPts val="610"/>
              </a:spcBef>
              <a:buClr>
                <a:srgbClr val="D24717"/>
              </a:buClr>
              <a:buSzPct val="84090"/>
              <a:buFont typeface="Wingdings"/>
              <a:buChar char=""/>
              <a:tabLst>
                <a:tab pos="287020" algn="l"/>
              </a:tabLst>
            </a:pPr>
            <a:r>
              <a:rPr sz="2200" spc="-15" dirty="0">
                <a:latin typeface="Perpetua"/>
                <a:cs typeface="Perpetua"/>
              </a:rPr>
              <a:t>le</a:t>
            </a:r>
            <a:r>
              <a:rPr sz="2200" spc="-10" dirty="0">
                <a:latin typeface="Perpetua"/>
                <a:cs typeface="Perpetua"/>
              </a:rPr>
              <a:t>s</a:t>
            </a:r>
            <a:r>
              <a:rPr sz="2200" dirty="0">
                <a:latin typeface="Perpetua"/>
                <a:cs typeface="Perpetua"/>
              </a:rPr>
              <a:t> </a:t>
            </a:r>
            <a:r>
              <a:rPr sz="2200" spc="-40" dirty="0">
                <a:latin typeface="Perpetua"/>
                <a:cs typeface="Perpetua"/>
              </a:rPr>
              <a:t>v</a:t>
            </a:r>
            <a:r>
              <a:rPr sz="2200" spc="-5" dirty="0">
                <a:latin typeface="Perpetua"/>
                <a:cs typeface="Perpetua"/>
              </a:rPr>
              <a:t>e</a:t>
            </a:r>
            <a:r>
              <a:rPr sz="2200" spc="-10" dirty="0">
                <a:latin typeface="Perpetua"/>
                <a:cs typeface="Perpetua"/>
              </a:rPr>
              <a:t>ines</a:t>
            </a:r>
            <a:r>
              <a:rPr sz="2200" spc="-4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pud</a:t>
            </a:r>
            <a:r>
              <a:rPr sz="2200" spc="-5" dirty="0">
                <a:latin typeface="Perpetua"/>
                <a:cs typeface="Perpetua"/>
              </a:rPr>
              <a:t>e</a:t>
            </a:r>
            <a:r>
              <a:rPr sz="2200" spc="-10" dirty="0">
                <a:latin typeface="Perpetua"/>
                <a:cs typeface="Perpetua"/>
              </a:rPr>
              <a:t>nd</a:t>
            </a:r>
            <a:r>
              <a:rPr sz="2200" spc="-5" dirty="0">
                <a:latin typeface="Perpetua"/>
                <a:cs typeface="Perpetua"/>
              </a:rPr>
              <a:t>a</a:t>
            </a:r>
            <a:r>
              <a:rPr sz="2200" spc="-15" dirty="0">
                <a:latin typeface="Perpetua"/>
                <a:cs typeface="Perpetua"/>
              </a:rPr>
              <a:t>l</a:t>
            </a:r>
            <a:r>
              <a:rPr sz="2200" spc="-5" dirty="0">
                <a:latin typeface="Perpetua"/>
                <a:cs typeface="Perpetua"/>
              </a:rPr>
              <a:t>e</a:t>
            </a:r>
            <a:r>
              <a:rPr sz="2200" spc="-10" dirty="0">
                <a:latin typeface="Perpetua"/>
                <a:cs typeface="Perpetua"/>
              </a:rPr>
              <a:t>s</a:t>
            </a:r>
            <a:r>
              <a:rPr sz="2200" spc="55" dirty="0">
                <a:latin typeface="Perpetua"/>
                <a:cs typeface="Perpetua"/>
              </a:rPr>
              <a:t> </a:t>
            </a:r>
            <a:r>
              <a:rPr sz="2200" spc="-5" dirty="0">
                <a:latin typeface="Perpetua"/>
                <a:cs typeface="Perpetua"/>
              </a:rPr>
              <a:t>e</a:t>
            </a:r>
            <a:r>
              <a:rPr sz="2200" dirty="0">
                <a:latin typeface="Perpetua"/>
                <a:cs typeface="Perpetua"/>
              </a:rPr>
              <a:t>x</a:t>
            </a:r>
            <a:r>
              <a:rPr sz="2200" spc="-10" dirty="0">
                <a:latin typeface="Perpetua"/>
                <a:cs typeface="Perpetua"/>
              </a:rPr>
              <a:t>t</a:t>
            </a:r>
            <a:r>
              <a:rPr sz="2200" spc="-5" dirty="0">
                <a:latin typeface="Perpetua"/>
                <a:cs typeface="Perpetua"/>
              </a:rPr>
              <a:t>e</a:t>
            </a:r>
            <a:r>
              <a:rPr sz="2200" spc="60" dirty="0">
                <a:latin typeface="Perpetua"/>
                <a:cs typeface="Perpetua"/>
              </a:rPr>
              <a:t>r</a:t>
            </a:r>
            <a:r>
              <a:rPr sz="2200" spc="-10" dirty="0">
                <a:latin typeface="Perpetua"/>
                <a:cs typeface="Perpetua"/>
              </a:rPr>
              <a:t>nes</a:t>
            </a:r>
            <a:r>
              <a:rPr sz="2200" dirty="0">
                <a:latin typeface="Perpetua"/>
                <a:cs typeface="Perpetua"/>
              </a:rPr>
              <a:t> </a:t>
            </a:r>
            <a:r>
              <a:rPr sz="2200" spc="-20" dirty="0">
                <a:latin typeface="Perpetua"/>
                <a:cs typeface="Perpetua"/>
              </a:rPr>
              <a:t>(</a:t>
            </a:r>
            <a:r>
              <a:rPr sz="2200" spc="-10" dirty="0">
                <a:latin typeface="Perpetua"/>
                <a:cs typeface="Perpetua"/>
              </a:rPr>
              <a:t>5) q</a:t>
            </a:r>
            <a:r>
              <a:rPr sz="2200" spc="-20" dirty="0">
                <a:latin typeface="Perpetua"/>
                <a:cs typeface="Perpetua"/>
              </a:rPr>
              <a:t>u</a:t>
            </a:r>
            <a:r>
              <a:rPr sz="2200" dirty="0">
                <a:latin typeface="Perpetua"/>
                <a:cs typeface="Perpetua"/>
              </a:rPr>
              <a:t>i</a:t>
            </a:r>
            <a:r>
              <a:rPr sz="2200" spc="20" dirty="0">
                <a:latin typeface="Perpetua"/>
                <a:cs typeface="Perpetua"/>
              </a:rPr>
              <a:t> </a:t>
            </a:r>
            <a:r>
              <a:rPr sz="2200" dirty="0">
                <a:latin typeface="Perpetua"/>
                <a:cs typeface="Perpetua"/>
              </a:rPr>
              <a:t>drainent</a:t>
            </a:r>
            <a:r>
              <a:rPr sz="2200" spc="20" dirty="0">
                <a:latin typeface="Perpetua"/>
                <a:cs typeface="Perpetua"/>
              </a:rPr>
              <a:t> </a:t>
            </a:r>
            <a:r>
              <a:rPr sz="2200" spc="-15" dirty="0">
                <a:latin typeface="Perpetua"/>
                <a:cs typeface="Perpetua"/>
              </a:rPr>
              <a:t>le</a:t>
            </a:r>
            <a:r>
              <a:rPr sz="2200" spc="-10" dirty="0">
                <a:latin typeface="Perpetua"/>
                <a:cs typeface="Perpetua"/>
              </a:rPr>
              <a:t>s</a:t>
            </a:r>
            <a:r>
              <a:rPr sz="2200" dirty="0">
                <a:latin typeface="Perpetua"/>
                <a:cs typeface="Perpetua"/>
              </a:rPr>
              <a:t> or</a:t>
            </a:r>
            <a:r>
              <a:rPr sz="2200" spc="5" dirty="0">
                <a:latin typeface="Perpetua"/>
                <a:cs typeface="Perpetua"/>
              </a:rPr>
              <a:t>g</a:t>
            </a:r>
            <a:r>
              <a:rPr sz="2200" spc="-15" dirty="0">
                <a:latin typeface="Perpetua"/>
                <a:cs typeface="Perpetua"/>
              </a:rPr>
              <a:t>ane</a:t>
            </a:r>
            <a:r>
              <a:rPr sz="2200" spc="-10" dirty="0">
                <a:latin typeface="Perpetua"/>
                <a:cs typeface="Perpetua"/>
              </a:rPr>
              <a:t>s</a:t>
            </a:r>
            <a:r>
              <a:rPr sz="2200" spc="25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g</a:t>
            </a:r>
            <a:r>
              <a:rPr sz="2200" dirty="0">
                <a:latin typeface="Perpetua"/>
                <a:cs typeface="Perpetua"/>
              </a:rPr>
              <a:t>énit</a:t>
            </a:r>
            <a:r>
              <a:rPr sz="2200" spc="-10" dirty="0">
                <a:latin typeface="Perpetua"/>
                <a:cs typeface="Perpetua"/>
              </a:rPr>
              <a:t>a</a:t>
            </a:r>
            <a:r>
              <a:rPr sz="2200" dirty="0">
                <a:latin typeface="Perpetua"/>
                <a:cs typeface="Perpetua"/>
              </a:rPr>
              <a:t>ux </a:t>
            </a:r>
            <a:r>
              <a:rPr sz="2200" spc="-5" dirty="0">
                <a:latin typeface="Perpetua"/>
                <a:cs typeface="Perpetua"/>
              </a:rPr>
              <a:t>e</a:t>
            </a:r>
            <a:r>
              <a:rPr sz="2200" dirty="0">
                <a:latin typeface="Perpetua"/>
                <a:cs typeface="Perpetua"/>
              </a:rPr>
              <a:t>xte</a:t>
            </a:r>
            <a:r>
              <a:rPr sz="2200" spc="65" dirty="0">
                <a:latin typeface="Perpetua"/>
                <a:cs typeface="Perpetua"/>
              </a:rPr>
              <a:t>r</a:t>
            </a:r>
            <a:r>
              <a:rPr sz="2200" spc="-10" dirty="0">
                <a:latin typeface="Perpetua"/>
                <a:cs typeface="Perpetua"/>
              </a:rPr>
              <a:t>nes</a:t>
            </a:r>
            <a:r>
              <a:rPr sz="2200" dirty="0">
                <a:latin typeface="Perpetua"/>
                <a:cs typeface="Perpetua"/>
              </a:rPr>
              <a:t> </a:t>
            </a:r>
            <a:r>
              <a:rPr sz="2200" spc="-10" dirty="0">
                <a:latin typeface="Perpetua"/>
                <a:cs typeface="Perpetua"/>
              </a:rPr>
              <a:t>.</a:t>
            </a:r>
            <a:endParaRPr sz="2200">
              <a:latin typeface="Perpetua"/>
              <a:cs typeface="Perpet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42740" y="855980"/>
            <a:ext cx="4787900" cy="5788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72503" y="5630820"/>
            <a:ext cx="1572260" cy="171450"/>
          </a:xfrm>
          <a:custGeom>
            <a:avLst/>
            <a:gdLst/>
            <a:ahLst/>
            <a:cxnLst/>
            <a:rect l="l" t="t" r="r" b="b"/>
            <a:pathLst>
              <a:path w="1572259" h="171450">
                <a:moveTo>
                  <a:pt x="154382" y="0"/>
                </a:moveTo>
                <a:lnTo>
                  <a:pt x="142621" y="2467"/>
                </a:lnTo>
                <a:lnTo>
                  <a:pt x="0" y="85449"/>
                </a:lnTo>
                <a:lnTo>
                  <a:pt x="142494" y="168723"/>
                </a:lnTo>
                <a:lnTo>
                  <a:pt x="151157" y="171158"/>
                </a:lnTo>
                <a:lnTo>
                  <a:pt x="161579" y="167616"/>
                </a:lnTo>
                <a:lnTo>
                  <a:pt x="170685" y="156459"/>
                </a:lnTo>
                <a:lnTo>
                  <a:pt x="169622" y="144799"/>
                </a:lnTo>
                <a:lnTo>
                  <a:pt x="161671" y="135830"/>
                </a:lnTo>
                <a:lnTo>
                  <a:pt x="108299" y="104608"/>
                </a:lnTo>
                <a:lnTo>
                  <a:pt x="37846" y="104537"/>
                </a:lnTo>
                <a:lnTo>
                  <a:pt x="37846" y="66437"/>
                </a:lnTo>
                <a:lnTo>
                  <a:pt x="105993" y="66437"/>
                </a:lnTo>
                <a:lnTo>
                  <a:pt x="168460" y="28600"/>
                </a:lnTo>
                <a:lnTo>
                  <a:pt x="170250" y="17929"/>
                </a:lnTo>
                <a:lnTo>
                  <a:pt x="165049" y="4835"/>
                </a:lnTo>
                <a:lnTo>
                  <a:pt x="154382" y="0"/>
                </a:lnTo>
                <a:close/>
              </a:path>
              <a:path w="1572259" h="171450">
                <a:moveTo>
                  <a:pt x="105880" y="66506"/>
                </a:moveTo>
                <a:lnTo>
                  <a:pt x="75068" y="85169"/>
                </a:lnTo>
                <a:lnTo>
                  <a:pt x="108299" y="104608"/>
                </a:lnTo>
                <a:lnTo>
                  <a:pt x="1571752" y="106086"/>
                </a:lnTo>
                <a:lnTo>
                  <a:pt x="1571752" y="67986"/>
                </a:lnTo>
                <a:lnTo>
                  <a:pt x="105880" y="66506"/>
                </a:lnTo>
                <a:close/>
              </a:path>
              <a:path w="1572259" h="171450">
                <a:moveTo>
                  <a:pt x="37846" y="66437"/>
                </a:moveTo>
                <a:lnTo>
                  <a:pt x="37846" y="104537"/>
                </a:lnTo>
                <a:lnTo>
                  <a:pt x="108299" y="104608"/>
                </a:lnTo>
                <a:lnTo>
                  <a:pt x="103748" y="101946"/>
                </a:lnTo>
                <a:lnTo>
                  <a:pt x="47371" y="101946"/>
                </a:lnTo>
                <a:lnTo>
                  <a:pt x="47498" y="69041"/>
                </a:lnTo>
                <a:lnTo>
                  <a:pt x="101695" y="69041"/>
                </a:lnTo>
                <a:lnTo>
                  <a:pt x="105880" y="66506"/>
                </a:lnTo>
                <a:lnTo>
                  <a:pt x="37846" y="66437"/>
                </a:lnTo>
                <a:close/>
              </a:path>
              <a:path w="1572259" h="171450">
                <a:moveTo>
                  <a:pt x="47498" y="69041"/>
                </a:moveTo>
                <a:lnTo>
                  <a:pt x="47371" y="101946"/>
                </a:lnTo>
                <a:lnTo>
                  <a:pt x="75068" y="85169"/>
                </a:lnTo>
                <a:lnTo>
                  <a:pt x="47498" y="69041"/>
                </a:lnTo>
                <a:close/>
              </a:path>
              <a:path w="1572259" h="171450">
                <a:moveTo>
                  <a:pt x="75068" y="85169"/>
                </a:moveTo>
                <a:lnTo>
                  <a:pt x="47371" y="101946"/>
                </a:lnTo>
                <a:lnTo>
                  <a:pt x="103748" y="101946"/>
                </a:lnTo>
                <a:lnTo>
                  <a:pt x="75068" y="85169"/>
                </a:lnTo>
                <a:close/>
              </a:path>
              <a:path w="1572259" h="171450">
                <a:moveTo>
                  <a:pt x="101695" y="69041"/>
                </a:moveTo>
                <a:lnTo>
                  <a:pt x="47498" y="69041"/>
                </a:lnTo>
                <a:lnTo>
                  <a:pt x="75068" y="85169"/>
                </a:lnTo>
                <a:lnTo>
                  <a:pt x="101695" y="69041"/>
                </a:lnTo>
                <a:close/>
              </a:path>
              <a:path w="1572259" h="171450">
                <a:moveTo>
                  <a:pt x="105993" y="66437"/>
                </a:moveTo>
                <a:lnTo>
                  <a:pt x="37846" y="66437"/>
                </a:lnTo>
                <a:lnTo>
                  <a:pt x="105880" y="66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2650" y="5574029"/>
            <a:ext cx="358140" cy="355600"/>
          </a:xfrm>
          <a:custGeom>
            <a:avLst/>
            <a:gdLst/>
            <a:ahLst/>
            <a:cxnLst/>
            <a:rect l="l" t="t" r="r" b="b"/>
            <a:pathLst>
              <a:path w="358140" h="355600">
                <a:moveTo>
                  <a:pt x="0" y="355600"/>
                </a:moveTo>
                <a:lnTo>
                  <a:pt x="358140" y="355600"/>
                </a:lnTo>
                <a:lnTo>
                  <a:pt x="35814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2650" y="5574029"/>
            <a:ext cx="358140" cy="355600"/>
          </a:xfrm>
          <a:custGeom>
            <a:avLst/>
            <a:gdLst/>
            <a:ahLst/>
            <a:cxnLst/>
            <a:rect l="l" t="t" r="r" b="b"/>
            <a:pathLst>
              <a:path w="358140" h="355600">
                <a:moveTo>
                  <a:pt x="0" y="355600"/>
                </a:moveTo>
                <a:lnTo>
                  <a:pt x="358140" y="355600"/>
                </a:lnTo>
                <a:lnTo>
                  <a:pt x="35814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76691" y="5553809"/>
            <a:ext cx="21209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9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5782" y="2844420"/>
            <a:ext cx="2000885" cy="171450"/>
          </a:xfrm>
          <a:custGeom>
            <a:avLst/>
            <a:gdLst/>
            <a:ahLst/>
            <a:cxnLst/>
            <a:rect l="l" t="t" r="r" b="b"/>
            <a:pathLst>
              <a:path w="2000884" h="171450">
                <a:moveTo>
                  <a:pt x="154387" y="0"/>
                </a:moveTo>
                <a:lnTo>
                  <a:pt x="142621" y="2411"/>
                </a:lnTo>
                <a:lnTo>
                  <a:pt x="0" y="85469"/>
                </a:lnTo>
                <a:lnTo>
                  <a:pt x="142494" y="168654"/>
                </a:lnTo>
                <a:lnTo>
                  <a:pt x="151179" y="171107"/>
                </a:lnTo>
                <a:lnTo>
                  <a:pt x="161594" y="167564"/>
                </a:lnTo>
                <a:lnTo>
                  <a:pt x="170699" y="156397"/>
                </a:lnTo>
                <a:lnTo>
                  <a:pt x="169609" y="144730"/>
                </a:lnTo>
                <a:lnTo>
                  <a:pt x="161671" y="135761"/>
                </a:lnTo>
                <a:lnTo>
                  <a:pt x="108274" y="104578"/>
                </a:lnTo>
                <a:lnTo>
                  <a:pt x="37846" y="104519"/>
                </a:lnTo>
                <a:lnTo>
                  <a:pt x="37846" y="66419"/>
                </a:lnTo>
                <a:lnTo>
                  <a:pt x="106025" y="66419"/>
                </a:lnTo>
                <a:lnTo>
                  <a:pt x="168405" y="28600"/>
                </a:lnTo>
                <a:lnTo>
                  <a:pt x="170226" y="17919"/>
                </a:lnTo>
                <a:lnTo>
                  <a:pt x="165066" y="4851"/>
                </a:lnTo>
                <a:lnTo>
                  <a:pt x="154387" y="0"/>
                </a:lnTo>
                <a:close/>
              </a:path>
              <a:path w="2000884" h="171450">
                <a:moveTo>
                  <a:pt x="105930" y="66476"/>
                </a:moveTo>
                <a:lnTo>
                  <a:pt x="75068" y="85187"/>
                </a:lnTo>
                <a:lnTo>
                  <a:pt x="108274" y="104578"/>
                </a:lnTo>
                <a:lnTo>
                  <a:pt x="2000377" y="106170"/>
                </a:lnTo>
                <a:lnTo>
                  <a:pt x="2000377" y="68070"/>
                </a:lnTo>
                <a:lnTo>
                  <a:pt x="105930" y="66476"/>
                </a:lnTo>
                <a:close/>
              </a:path>
              <a:path w="2000884" h="171450">
                <a:moveTo>
                  <a:pt x="37846" y="66419"/>
                </a:moveTo>
                <a:lnTo>
                  <a:pt x="37846" y="104519"/>
                </a:lnTo>
                <a:lnTo>
                  <a:pt x="108274" y="104578"/>
                </a:lnTo>
                <a:lnTo>
                  <a:pt x="103823" y="101979"/>
                </a:lnTo>
                <a:lnTo>
                  <a:pt x="47371" y="101979"/>
                </a:lnTo>
                <a:lnTo>
                  <a:pt x="47498" y="69086"/>
                </a:lnTo>
                <a:lnTo>
                  <a:pt x="101626" y="69086"/>
                </a:lnTo>
                <a:lnTo>
                  <a:pt x="105930" y="66476"/>
                </a:lnTo>
                <a:lnTo>
                  <a:pt x="37846" y="66419"/>
                </a:lnTo>
                <a:close/>
              </a:path>
              <a:path w="2000884" h="171450">
                <a:moveTo>
                  <a:pt x="47498" y="69086"/>
                </a:moveTo>
                <a:lnTo>
                  <a:pt x="47371" y="101979"/>
                </a:lnTo>
                <a:lnTo>
                  <a:pt x="75068" y="85187"/>
                </a:lnTo>
                <a:lnTo>
                  <a:pt x="47498" y="69086"/>
                </a:lnTo>
                <a:close/>
              </a:path>
              <a:path w="2000884" h="171450">
                <a:moveTo>
                  <a:pt x="75068" y="85187"/>
                </a:moveTo>
                <a:lnTo>
                  <a:pt x="47371" y="101979"/>
                </a:lnTo>
                <a:lnTo>
                  <a:pt x="103823" y="101979"/>
                </a:lnTo>
                <a:lnTo>
                  <a:pt x="75068" y="85187"/>
                </a:lnTo>
                <a:close/>
              </a:path>
              <a:path w="2000884" h="171450">
                <a:moveTo>
                  <a:pt x="101626" y="69086"/>
                </a:moveTo>
                <a:lnTo>
                  <a:pt x="47498" y="69086"/>
                </a:lnTo>
                <a:lnTo>
                  <a:pt x="75068" y="85187"/>
                </a:lnTo>
                <a:lnTo>
                  <a:pt x="101626" y="69086"/>
                </a:lnTo>
                <a:close/>
              </a:path>
              <a:path w="2000884" h="171450">
                <a:moveTo>
                  <a:pt x="106025" y="66419"/>
                </a:moveTo>
                <a:lnTo>
                  <a:pt x="37846" y="66419"/>
                </a:lnTo>
                <a:lnTo>
                  <a:pt x="105930" y="66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73769" y="2787650"/>
            <a:ext cx="358140" cy="355600"/>
          </a:xfrm>
          <a:custGeom>
            <a:avLst/>
            <a:gdLst/>
            <a:ahLst/>
            <a:cxnLst/>
            <a:rect l="l" t="t" r="r" b="b"/>
            <a:pathLst>
              <a:path w="358140" h="355600">
                <a:moveTo>
                  <a:pt x="0" y="355600"/>
                </a:moveTo>
                <a:lnTo>
                  <a:pt x="358140" y="355600"/>
                </a:lnTo>
                <a:lnTo>
                  <a:pt x="35814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73769" y="2787650"/>
            <a:ext cx="358140" cy="355600"/>
          </a:xfrm>
          <a:custGeom>
            <a:avLst/>
            <a:gdLst/>
            <a:ahLst/>
            <a:cxnLst/>
            <a:rect l="l" t="t" r="r" b="b"/>
            <a:pathLst>
              <a:path w="358140" h="355600">
                <a:moveTo>
                  <a:pt x="0" y="355600"/>
                </a:moveTo>
                <a:lnTo>
                  <a:pt x="358140" y="355600"/>
                </a:lnTo>
                <a:lnTo>
                  <a:pt x="35814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648065" y="2766312"/>
            <a:ext cx="2120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4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44390" y="3417275"/>
            <a:ext cx="1572260" cy="171450"/>
          </a:xfrm>
          <a:custGeom>
            <a:avLst/>
            <a:gdLst/>
            <a:ahLst/>
            <a:cxnLst/>
            <a:rect l="l" t="t" r="r" b="b"/>
            <a:pathLst>
              <a:path w="1572260" h="171450">
                <a:moveTo>
                  <a:pt x="1420584" y="0"/>
                </a:moveTo>
                <a:lnTo>
                  <a:pt x="1410168" y="3536"/>
                </a:lnTo>
                <a:lnTo>
                  <a:pt x="1401070" y="14698"/>
                </a:lnTo>
                <a:lnTo>
                  <a:pt x="1402126" y="26349"/>
                </a:lnTo>
                <a:lnTo>
                  <a:pt x="1410081" y="35346"/>
                </a:lnTo>
                <a:lnTo>
                  <a:pt x="1463357" y="66518"/>
                </a:lnTo>
                <a:lnTo>
                  <a:pt x="1533906" y="66588"/>
                </a:lnTo>
                <a:lnTo>
                  <a:pt x="1533906" y="104688"/>
                </a:lnTo>
                <a:lnTo>
                  <a:pt x="1465846" y="104688"/>
                </a:lnTo>
                <a:lnTo>
                  <a:pt x="1403289" y="142556"/>
                </a:lnTo>
                <a:lnTo>
                  <a:pt x="1401520" y="153221"/>
                </a:lnTo>
                <a:lnTo>
                  <a:pt x="1406766" y="166341"/>
                </a:lnTo>
                <a:lnTo>
                  <a:pt x="1417417" y="171168"/>
                </a:lnTo>
                <a:lnTo>
                  <a:pt x="1429131" y="168696"/>
                </a:lnTo>
                <a:lnTo>
                  <a:pt x="1539040" y="104688"/>
                </a:lnTo>
                <a:lnTo>
                  <a:pt x="1533906" y="104688"/>
                </a:lnTo>
                <a:lnTo>
                  <a:pt x="1539156" y="104621"/>
                </a:lnTo>
                <a:lnTo>
                  <a:pt x="1571752" y="85638"/>
                </a:lnTo>
                <a:lnTo>
                  <a:pt x="1429258" y="2453"/>
                </a:lnTo>
                <a:lnTo>
                  <a:pt x="1420584" y="0"/>
                </a:lnTo>
                <a:close/>
              </a:path>
              <a:path w="1572260" h="171450">
                <a:moveTo>
                  <a:pt x="1496687" y="86019"/>
                </a:moveTo>
                <a:lnTo>
                  <a:pt x="1465957" y="104621"/>
                </a:lnTo>
                <a:lnTo>
                  <a:pt x="1533906" y="104688"/>
                </a:lnTo>
                <a:lnTo>
                  <a:pt x="1533906" y="102148"/>
                </a:lnTo>
                <a:lnTo>
                  <a:pt x="1524254" y="102148"/>
                </a:lnTo>
                <a:lnTo>
                  <a:pt x="1496687" y="86019"/>
                </a:lnTo>
                <a:close/>
              </a:path>
              <a:path w="1572260" h="171450">
                <a:moveTo>
                  <a:pt x="0" y="65064"/>
                </a:moveTo>
                <a:lnTo>
                  <a:pt x="0" y="103164"/>
                </a:lnTo>
                <a:lnTo>
                  <a:pt x="1465957" y="104621"/>
                </a:lnTo>
                <a:lnTo>
                  <a:pt x="1496687" y="86019"/>
                </a:lnTo>
                <a:lnTo>
                  <a:pt x="1463357" y="66518"/>
                </a:lnTo>
                <a:lnTo>
                  <a:pt x="0" y="65064"/>
                </a:lnTo>
                <a:close/>
              </a:path>
              <a:path w="1572260" h="171450">
                <a:moveTo>
                  <a:pt x="1524381" y="69255"/>
                </a:moveTo>
                <a:lnTo>
                  <a:pt x="1496687" y="86019"/>
                </a:lnTo>
                <a:lnTo>
                  <a:pt x="1524254" y="102148"/>
                </a:lnTo>
                <a:lnTo>
                  <a:pt x="1524381" y="69255"/>
                </a:lnTo>
                <a:close/>
              </a:path>
              <a:path w="1572260" h="171450">
                <a:moveTo>
                  <a:pt x="1533906" y="69255"/>
                </a:moveTo>
                <a:lnTo>
                  <a:pt x="1524381" y="69255"/>
                </a:lnTo>
                <a:lnTo>
                  <a:pt x="1524254" y="102148"/>
                </a:lnTo>
                <a:lnTo>
                  <a:pt x="1533906" y="102148"/>
                </a:lnTo>
                <a:lnTo>
                  <a:pt x="1533906" y="69255"/>
                </a:lnTo>
                <a:close/>
              </a:path>
              <a:path w="1572260" h="171450">
                <a:moveTo>
                  <a:pt x="1463357" y="66518"/>
                </a:moveTo>
                <a:lnTo>
                  <a:pt x="1496687" y="86019"/>
                </a:lnTo>
                <a:lnTo>
                  <a:pt x="1524381" y="69255"/>
                </a:lnTo>
                <a:lnTo>
                  <a:pt x="1533906" y="69255"/>
                </a:lnTo>
                <a:lnTo>
                  <a:pt x="1533906" y="66588"/>
                </a:lnTo>
                <a:lnTo>
                  <a:pt x="1463357" y="665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9909" y="3216910"/>
            <a:ext cx="284480" cy="355600"/>
          </a:xfrm>
          <a:custGeom>
            <a:avLst/>
            <a:gdLst/>
            <a:ahLst/>
            <a:cxnLst/>
            <a:rect l="l" t="t" r="r" b="b"/>
            <a:pathLst>
              <a:path w="284479" h="355600">
                <a:moveTo>
                  <a:pt x="0" y="355600"/>
                </a:moveTo>
                <a:lnTo>
                  <a:pt x="284479" y="355600"/>
                </a:lnTo>
                <a:lnTo>
                  <a:pt x="284479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9909" y="3216910"/>
            <a:ext cx="284480" cy="355600"/>
          </a:xfrm>
          <a:custGeom>
            <a:avLst/>
            <a:gdLst/>
            <a:ahLst/>
            <a:cxnLst/>
            <a:rect l="l" t="t" r="r" b="b"/>
            <a:pathLst>
              <a:path w="284479" h="355600">
                <a:moveTo>
                  <a:pt x="0" y="355600"/>
                </a:moveTo>
                <a:lnTo>
                  <a:pt x="284479" y="355600"/>
                </a:lnTo>
                <a:lnTo>
                  <a:pt x="284479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96104" y="3195419"/>
            <a:ext cx="21209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1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3270" y="4418035"/>
            <a:ext cx="2000885" cy="171450"/>
          </a:xfrm>
          <a:custGeom>
            <a:avLst/>
            <a:gdLst/>
            <a:ahLst/>
            <a:cxnLst/>
            <a:rect l="l" t="t" r="r" b="b"/>
            <a:pathLst>
              <a:path w="2000884" h="171450">
                <a:moveTo>
                  <a:pt x="1849209" y="0"/>
                </a:moveTo>
                <a:lnTo>
                  <a:pt x="1838793" y="3536"/>
                </a:lnTo>
                <a:lnTo>
                  <a:pt x="1829695" y="14698"/>
                </a:lnTo>
                <a:lnTo>
                  <a:pt x="1830751" y="26349"/>
                </a:lnTo>
                <a:lnTo>
                  <a:pt x="1838705" y="35346"/>
                </a:lnTo>
                <a:lnTo>
                  <a:pt x="1892008" y="66534"/>
                </a:lnTo>
                <a:lnTo>
                  <a:pt x="1962530" y="66588"/>
                </a:lnTo>
                <a:lnTo>
                  <a:pt x="1962530" y="104688"/>
                </a:lnTo>
                <a:lnTo>
                  <a:pt x="1894557" y="104688"/>
                </a:lnTo>
                <a:lnTo>
                  <a:pt x="1831959" y="142636"/>
                </a:lnTo>
                <a:lnTo>
                  <a:pt x="1830179" y="153279"/>
                </a:lnTo>
                <a:lnTo>
                  <a:pt x="1835402" y="166388"/>
                </a:lnTo>
                <a:lnTo>
                  <a:pt x="1846096" y="171205"/>
                </a:lnTo>
                <a:lnTo>
                  <a:pt x="1857755" y="168696"/>
                </a:lnTo>
                <a:lnTo>
                  <a:pt x="1967665" y="104688"/>
                </a:lnTo>
                <a:lnTo>
                  <a:pt x="1962530" y="104688"/>
                </a:lnTo>
                <a:lnTo>
                  <a:pt x="1967756" y="104636"/>
                </a:lnTo>
                <a:lnTo>
                  <a:pt x="2000377" y="85638"/>
                </a:lnTo>
                <a:lnTo>
                  <a:pt x="1857882" y="2453"/>
                </a:lnTo>
                <a:lnTo>
                  <a:pt x="1849209" y="0"/>
                </a:lnTo>
                <a:close/>
              </a:path>
              <a:path w="2000884" h="171450">
                <a:moveTo>
                  <a:pt x="1925332" y="86031"/>
                </a:moveTo>
                <a:lnTo>
                  <a:pt x="1894643" y="104636"/>
                </a:lnTo>
                <a:lnTo>
                  <a:pt x="1962530" y="104688"/>
                </a:lnTo>
                <a:lnTo>
                  <a:pt x="1962530" y="102148"/>
                </a:lnTo>
                <a:lnTo>
                  <a:pt x="1952878" y="102148"/>
                </a:lnTo>
                <a:lnTo>
                  <a:pt x="1925332" y="86031"/>
                </a:lnTo>
                <a:close/>
              </a:path>
              <a:path w="2000884" h="171450">
                <a:moveTo>
                  <a:pt x="0" y="65064"/>
                </a:moveTo>
                <a:lnTo>
                  <a:pt x="0" y="103164"/>
                </a:lnTo>
                <a:lnTo>
                  <a:pt x="1894643" y="104636"/>
                </a:lnTo>
                <a:lnTo>
                  <a:pt x="1925332" y="86031"/>
                </a:lnTo>
                <a:lnTo>
                  <a:pt x="1892008" y="66534"/>
                </a:lnTo>
                <a:lnTo>
                  <a:pt x="0" y="65064"/>
                </a:lnTo>
                <a:close/>
              </a:path>
              <a:path w="2000884" h="171450">
                <a:moveTo>
                  <a:pt x="1953005" y="69255"/>
                </a:moveTo>
                <a:lnTo>
                  <a:pt x="1925332" y="86031"/>
                </a:lnTo>
                <a:lnTo>
                  <a:pt x="1952878" y="102148"/>
                </a:lnTo>
                <a:lnTo>
                  <a:pt x="1953005" y="69255"/>
                </a:lnTo>
                <a:close/>
              </a:path>
              <a:path w="2000884" h="171450">
                <a:moveTo>
                  <a:pt x="1962530" y="69255"/>
                </a:moveTo>
                <a:lnTo>
                  <a:pt x="1953005" y="69255"/>
                </a:lnTo>
                <a:lnTo>
                  <a:pt x="1952878" y="102148"/>
                </a:lnTo>
                <a:lnTo>
                  <a:pt x="1962530" y="102148"/>
                </a:lnTo>
                <a:lnTo>
                  <a:pt x="1962530" y="69255"/>
                </a:lnTo>
                <a:close/>
              </a:path>
              <a:path w="2000884" h="171450">
                <a:moveTo>
                  <a:pt x="1892008" y="66534"/>
                </a:moveTo>
                <a:lnTo>
                  <a:pt x="1925332" y="86031"/>
                </a:lnTo>
                <a:lnTo>
                  <a:pt x="1953005" y="69255"/>
                </a:lnTo>
                <a:lnTo>
                  <a:pt x="1962530" y="69255"/>
                </a:lnTo>
                <a:lnTo>
                  <a:pt x="1962530" y="66588"/>
                </a:lnTo>
                <a:lnTo>
                  <a:pt x="1892008" y="665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88403" y="5201569"/>
            <a:ext cx="1286510" cy="171450"/>
          </a:xfrm>
          <a:custGeom>
            <a:avLst/>
            <a:gdLst/>
            <a:ahLst/>
            <a:cxnLst/>
            <a:rect l="l" t="t" r="r" b="b"/>
            <a:pathLst>
              <a:path w="1286509" h="171450">
                <a:moveTo>
                  <a:pt x="154371" y="0"/>
                </a:moveTo>
                <a:lnTo>
                  <a:pt x="142621" y="2509"/>
                </a:lnTo>
                <a:lnTo>
                  <a:pt x="0" y="85440"/>
                </a:lnTo>
                <a:lnTo>
                  <a:pt x="142494" y="168752"/>
                </a:lnTo>
                <a:lnTo>
                  <a:pt x="151167" y="171205"/>
                </a:lnTo>
                <a:lnTo>
                  <a:pt x="161583" y="167669"/>
                </a:lnTo>
                <a:lnTo>
                  <a:pt x="170681" y="156507"/>
                </a:lnTo>
                <a:lnTo>
                  <a:pt x="169625" y="144856"/>
                </a:lnTo>
                <a:lnTo>
                  <a:pt x="161671" y="135859"/>
                </a:lnTo>
                <a:lnTo>
                  <a:pt x="108216" y="104583"/>
                </a:lnTo>
                <a:lnTo>
                  <a:pt x="37846" y="104490"/>
                </a:lnTo>
                <a:lnTo>
                  <a:pt x="37846" y="66390"/>
                </a:lnTo>
                <a:lnTo>
                  <a:pt x="106066" y="66390"/>
                </a:lnTo>
                <a:lnTo>
                  <a:pt x="168466" y="28585"/>
                </a:lnTo>
                <a:lnTo>
                  <a:pt x="170244" y="17937"/>
                </a:lnTo>
                <a:lnTo>
                  <a:pt x="165033" y="4817"/>
                </a:lnTo>
                <a:lnTo>
                  <a:pt x="154371" y="0"/>
                </a:lnTo>
                <a:close/>
              </a:path>
              <a:path w="1286509" h="171450">
                <a:moveTo>
                  <a:pt x="105917" y="66480"/>
                </a:moveTo>
                <a:lnTo>
                  <a:pt x="75052" y="85179"/>
                </a:lnTo>
                <a:lnTo>
                  <a:pt x="108216" y="104583"/>
                </a:lnTo>
                <a:lnTo>
                  <a:pt x="1286002" y="106141"/>
                </a:lnTo>
                <a:lnTo>
                  <a:pt x="1286002" y="68041"/>
                </a:lnTo>
                <a:lnTo>
                  <a:pt x="105917" y="66480"/>
                </a:lnTo>
                <a:close/>
              </a:path>
              <a:path w="1286509" h="171450">
                <a:moveTo>
                  <a:pt x="37846" y="66390"/>
                </a:moveTo>
                <a:lnTo>
                  <a:pt x="37846" y="104490"/>
                </a:lnTo>
                <a:lnTo>
                  <a:pt x="108216" y="104583"/>
                </a:lnTo>
                <a:lnTo>
                  <a:pt x="103716" y="101950"/>
                </a:lnTo>
                <a:lnTo>
                  <a:pt x="47371" y="101950"/>
                </a:lnTo>
                <a:lnTo>
                  <a:pt x="47498" y="69057"/>
                </a:lnTo>
                <a:lnTo>
                  <a:pt x="101664" y="69057"/>
                </a:lnTo>
                <a:lnTo>
                  <a:pt x="105917" y="66480"/>
                </a:lnTo>
                <a:lnTo>
                  <a:pt x="37846" y="66390"/>
                </a:lnTo>
                <a:close/>
              </a:path>
              <a:path w="1286509" h="171450">
                <a:moveTo>
                  <a:pt x="47498" y="69057"/>
                </a:moveTo>
                <a:lnTo>
                  <a:pt x="47371" y="101950"/>
                </a:lnTo>
                <a:lnTo>
                  <a:pt x="75052" y="85179"/>
                </a:lnTo>
                <a:lnTo>
                  <a:pt x="47498" y="69057"/>
                </a:lnTo>
                <a:close/>
              </a:path>
              <a:path w="1286509" h="171450">
                <a:moveTo>
                  <a:pt x="75052" y="85179"/>
                </a:moveTo>
                <a:lnTo>
                  <a:pt x="47371" y="101950"/>
                </a:lnTo>
                <a:lnTo>
                  <a:pt x="103716" y="101950"/>
                </a:lnTo>
                <a:lnTo>
                  <a:pt x="75052" y="85179"/>
                </a:lnTo>
                <a:close/>
              </a:path>
              <a:path w="1286509" h="171450">
                <a:moveTo>
                  <a:pt x="101664" y="69057"/>
                </a:moveTo>
                <a:lnTo>
                  <a:pt x="47498" y="69057"/>
                </a:lnTo>
                <a:lnTo>
                  <a:pt x="75052" y="85179"/>
                </a:lnTo>
                <a:lnTo>
                  <a:pt x="101664" y="69057"/>
                </a:lnTo>
                <a:close/>
              </a:path>
              <a:path w="1286509" h="171450">
                <a:moveTo>
                  <a:pt x="106066" y="66390"/>
                </a:moveTo>
                <a:lnTo>
                  <a:pt x="37846" y="66390"/>
                </a:lnTo>
                <a:lnTo>
                  <a:pt x="105917" y="66480"/>
                </a:lnTo>
                <a:lnTo>
                  <a:pt x="106066" y="66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86250" y="4359909"/>
            <a:ext cx="358140" cy="355600"/>
          </a:xfrm>
          <a:custGeom>
            <a:avLst/>
            <a:gdLst/>
            <a:ahLst/>
            <a:cxnLst/>
            <a:rect l="l" t="t" r="r" b="b"/>
            <a:pathLst>
              <a:path w="358139" h="355600">
                <a:moveTo>
                  <a:pt x="0" y="355600"/>
                </a:moveTo>
                <a:lnTo>
                  <a:pt x="358139" y="355600"/>
                </a:lnTo>
                <a:lnTo>
                  <a:pt x="358139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86250" y="4359909"/>
            <a:ext cx="358140" cy="355600"/>
          </a:xfrm>
          <a:custGeom>
            <a:avLst/>
            <a:gdLst/>
            <a:ahLst/>
            <a:cxnLst/>
            <a:rect l="l" t="t" r="r" b="b"/>
            <a:pathLst>
              <a:path w="358139" h="355600">
                <a:moveTo>
                  <a:pt x="0" y="355600"/>
                </a:moveTo>
                <a:lnTo>
                  <a:pt x="358139" y="355600"/>
                </a:lnTo>
                <a:lnTo>
                  <a:pt x="358139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360545" y="4338446"/>
            <a:ext cx="2120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3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73769" y="5073650"/>
            <a:ext cx="358140" cy="358140"/>
          </a:xfrm>
          <a:custGeom>
            <a:avLst/>
            <a:gdLst/>
            <a:ahLst/>
            <a:cxnLst/>
            <a:rect l="l" t="t" r="r" b="b"/>
            <a:pathLst>
              <a:path w="358140" h="358139">
                <a:moveTo>
                  <a:pt x="0" y="358140"/>
                </a:moveTo>
                <a:lnTo>
                  <a:pt x="358140" y="358140"/>
                </a:lnTo>
                <a:lnTo>
                  <a:pt x="358140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73769" y="5073650"/>
            <a:ext cx="358140" cy="358140"/>
          </a:xfrm>
          <a:custGeom>
            <a:avLst/>
            <a:gdLst/>
            <a:ahLst/>
            <a:cxnLst/>
            <a:rect l="l" t="t" r="r" b="b"/>
            <a:pathLst>
              <a:path w="358140" h="358139">
                <a:moveTo>
                  <a:pt x="0" y="358140"/>
                </a:moveTo>
                <a:lnTo>
                  <a:pt x="358140" y="358140"/>
                </a:lnTo>
                <a:lnTo>
                  <a:pt x="358140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699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648065" y="5053202"/>
            <a:ext cx="2120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8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46163" y="3344829"/>
            <a:ext cx="1429385" cy="171450"/>
          </a:xfrm>
          <a:custGeom>
            <a:avLst/>
            <a:gdLst/>
            <a:ahLst/>
            <a:cxnLst/>
            <a:rect l="l" t="t" r="r" b="b"/>
            <a:pathLst>
              <a:path w="1429384" h="171450">
                <a:moveTo>
                  <a:pt x="154371" y="0"/>
                </a:moveTo>
                <a:lnTo>
                  <a:pt x="142620" y="2509"/>
                </a:lnTo>
                <a:lnTo>
                  <a:pt x="0" y="85440"/>
                </a:lnTo>
                <a:lnTo>
                  <a:pt x="142493" y="168752"/>
                </a:lnTo>
                <a:lnTo>
                  <a:pt x="151167" y="171205"/>
                </a:lnTo>
                <a:lnTo>
                  <a:pt x="161583" y="167669"/>
                </a:lnTo>
                <a:lnTo>
                  <a:pt x="170681" y="156507"/>
                </a:lnTo>
                <a:lnTo>
                  <a:pt x="169625" y="144856"/>
                </a:lnTo>
                <a:lnTo>
                  <a:pt x="161670" y="135859"/>
                </a:lnTo>
                <a:lnTo>
                  <a:pt x="108189" y="104567"/>
                </a:lnTo>
                <a:lnTo>
                  <a:pt x="37845" y="104490"/>
                </a:lnTo>
                <a:lnTo>
                  <a:pt x="37845" y="66390"/>
                </a:lnTo>
                <a:lnTo>
                  <a:pt x="106045" y="66390"/>
                </a:lnTo>
                <a:lnTo>
                  <a:pt x="168466" y="28559"/>
                </a:lnTo>
                <a:lnTo>
                  <a:pt x="170244" y="17881"/>
                </a:lnTo>
                <a:lnTo>
                  <a:pt x="165033" y="4817"/>
                </a:lnTo>
                <a:lnTo>
                  <a:pt x="154371" y="0"/>
                </a:lnTo>
                <a:close/>
              </a:path>
              <a:path w="1429384" h="171450">
                <a:moveTo>
                  <a:pt x="105912" y="66470"/>
                </a:moveTo>
                <a:lnTo>
                  <a:pt x="75047" y="85176"/>
                </a:lnTo>
                <a:lnTo>
                  <a:pt x="108189" y="104567"/>
                </a:lnTo>
                <a:lnTo>
                  <a:pt x="1428877" y="106014"/>
                </a:lnTo>
                <a:lnTo>
                  <a:pt x="1428877" y="68041"/>
                </a:lnTo>
                <a:lnTo>
                  <a:pt x="105912" y="66470"/>
                </a:lnTo>
                <a:close/>
              </a:path>
              <a:path w="1429384" h="171450">
                <a:moveTo>
                  <a:pt x="37845" y="66390"/>
                </a:moveTo>
                <a:lnTo>
                  <a:pt x="37845" y="104490"/>
                </a:lnTo>
                <a:lnTo>
                  <a:pt x="108189" y="104567"/>
                </a:lnTo>
                <a:lnTo>
                  <a:pt x="103716" y="101950"/>
                </a:lnTo>
                <a:lnTo>
                  <a:pt x="47370" y="101950"/>
                </a:lnTo>
                <a:lnTo>
                  <a:pt x="47497" y="69057"/>
                </a:lnTo>
                <a:lnTo>
                  <a:pt x="101645" y="69057"/>
                </a:lnTo>
                <a:lnTo>
                  <a:pt x="105912" y="66470"/>
                </a:lnTo>
                <a:lnTo>
                  <a:pt x="37845" y="66390"/>
                </a:lnTo>
                <a:close/>
              </a:path>
              <a:path w="1429384" h="171450">
                <a:moveTo>
                  <a:pt x="47497" y="69057"/>
                </a:moveTo>
                <a:lnTo>
                  <a:pt x="47370" y="101950"/>
                </a:lnTo>
                <a:lnTo>
                  <a:pt x="75047" y="85176"/>
                </a:lnTo>
                <a:lnTo>
                  <a:pt x="47497" y="69057"/>
                </a:lnTo>
                <a:close/>
              </a:path>
              <a:path w="1429384" h="171450">
                <a:moveTo>
                  <a:pt x="75047" y="85176"/>
                </a:moveTo>
                <a:lnTo>
                  <a:pt x="47370" y="101950"/>
                </a:lnTo>
                <a:lnTo>
                  <a:pt x="103716" y="101950"/>
                </a:lnTo>
                <a:lnTo>
                  <a:pt x="75047" y="85176"/>
                </a:lnTo>
                <a:close/>
              </a:path>
              <a:path w="1429384" h="171450">
                <a:moveTo>
                  <a:pt x="101645" y="69057"/>
                </a:moveTo>
                <a:lnTo>
                  <a:pt x="47497" y="69057"/>
                </a:lnTo>
                <a:lnTo>
                  <a:pt x="75047" y="85176"/>
                </a:lnTo>
                <a:lnTo>
                  <a:pt x="101645" y="69057"/>
                </a:lnTo>
                <a:close/>
              </a:path>
              <a:path w="1429384" h="171450">
                <a:moveTo>
                  <a:pt x="106045" y="66390"/>
                </a:moveTo>
                <a:lnTo>
                  <a:pt x="37845" y="66390"/>
                </a:lnTo>
                <a:lnTo>
                  <a:pt x="105912" y="66470"/>
                </a:lnTo>
                <a:lnTo>
                  <a:pt x="106045" y="66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73769" y="3216910"/>
            <a:ext cx="358140" cy="355600"/>
          </a:xfrm>
          <a:custGeom>
            <a:avLst/>
            <a:gdLst/>
            <a:ahLst/>
            <a:cxnLst/>
            <a:rect l="l" t="t" r="r" b="b"/>
            <a:pathLst>
              <a:path w="358140" h="355600">
                <a:moveTo>
                  <a:pt x="0" y="355600"/>
                </a:moveTo>
                <a:lnTo>
                  <a:pt x="358140" y="355600"/>
                </a:lnTo>
                <a:lnTo>
                  <a:pt x="35814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73769" y="3216910"/>
            <a:ext cx="358140" cy="355600"/>
          </a:xfrm>
          <a:custGeom>
            <a:avLst/>
            <a:gdLst/>
            <a:ahLst/>
            <a:cxnLst/>
            <a:rect l="l" t="t" r="r" b="b"/>
            <a:pathLst>
              <a:path w="358140" h="355600">
                <a:moveTo>
                  <a:pt x="0" y="355600"/>
                </a:moveTo>
                <a:lnTo>
                  <a:pt x="358140" y="355600"/>
                </a:lnTo>
                <a:lnTo>
                  <a:pt x="35814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648065" y="3195419"/>
            <a:ext cx="21209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5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431530" y="786130"/>
            <a:ext cx="500380" cy="716280"/>
          </a:xfrm>
          <a:custGeom>
            <a:avLst/>
            <a:gdLst/>
            <a:ahLst/>
            <a:cxnLst/>
            <a:rect l="l" t="t" r="r" b="b"/>
            <a:pathLst>
              <a:path w="500379" h="716280">
                <a:moveTo>
                  <a:pt x="0" y="716279"/>
                </a:moveTo>
                <a:lnTo>
                  <a:pt x="500379" y="716279"/>
                </a:lnTo>
                <a:lnTo>
                  <a:pt x="500379" y="0"/>
                </a:lnTo>
                <a:lnTo>
                  <a:pt x="0" y="0"/>
                </a:lnTo>
                <a:lnTo>
                  <a:pt x="0" y="716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31530" y="786130"/>
            <a:ext cx="500380" cy="716280"/>
          </a:xfrm>
          <a:custGeom>
            <a:avLst/>
            <a:gdLst/>
            <a:ahLst/>
            <a:cxnLst/>
            <a:rect l="l" t="t" r="r" b="b"/>
            <a:pathLst>
              <a:path w="500379" h="716280">
                <a:moveTo>
                  <a:pt x="0" y="716279"/>
                </a:moveTo>
                <a:lnTo>
                  <a:pt x="500379" y="716279"/>
                </a:lnTo>
                <a:lnTo>
                  <a:pt x="500379" y="0"/>
                </a:lnTo>
                <a:lnTo>
                  <a:pt x="0" y="0"/>
                </a:lnTo>
                <a:lnTo>
                  <a:pt x="0" y="716279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3052" y="1237616"/>
            <a:ext cx="3990340" cy="199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u="heavy" dirty="0">
                <a:latin typeface="Perpetua"/>
                <a:cs typeface="Perpetua"/>
              </a:rPr>
              <a:t>Les</a:t>
            </a:r>
            <a:r>
              <a:rPr sz="2600" b="1" u="heavy" spc="-10" dirty="0">
                <a:latin typeface="Perpetua"/>
                <a:cs typeface="Perpetua"/>
              </a:rPr>
              <a:t> </a:t>
            </a:r>
            <a:r>
              <a:rPr sz="2600" b="1" u="heavy" spc="5" dirty="0">
                <a:latin typeface="Perpetua"/>
                <a:cs typeface="Perpetua"/>
              </a:rPr>
              <a:t>a</a:t>
            </a:r>
            <a:r>
              <a:rPr sz="2600" b="1" u="heavy" dirty="0">
                <a:latin typeface="Perpetua"/>
                <a:cs typeface="Perpetua"/>
              </a:rPr>
              <a:t>nasto</a:t>
            </a:r>
            <a:r>
              <a:rPr sz="2600" b="1" u="heavy" spc="-15" dirty="0">
                <a:latin typeface="Perpetua"/>
                <a:cs typeface="Perpetua"/>
              </a:rPr>
              <a:t>m</a:t>
            </a:r>
            <a:r>
              <a:rPr sz="2600" b="1" u="heavy" spc="-30" dirty="0">
                <a:latin typeface="Perpetua"/>
                <a:cs typeface="Perpetua"/>
              </a:rPr>
              <a:t>o</a:t>
            </a:r>
            <a:r>
              <a:rPr sz="2600" b="1" u="heavy" spc="-10" dirty="0">
                <a:latin typeface="Perpetua"/>
                <a:cs typeface="Perpetua"/>
              </a:rPr>
              <a:t>s</a:t>
            </a:r>
            <a:r>
              <a:rPr sz="2600" b="1" u="heavy" spc="-5" dirty="0">
                <a:latin typeface="Perpetua"/>
                <a:cs typeface="Perpetua"/>
              </a:rPr>
              <a:t>es</a:t>
            </a:r>
            <a:r>
              <a:rPr sz="2600" b="1" u="heavy" spc="40" dirty="0">
                <a:latin typeface="Perpetua"/>
                <a:cs typeface="Perpetua"/>
              </a:rPr>
              <a:t> </a:t>
            </a:r>
            <a:r>
              <a:rPr sz="2600" b="1" u="heavy" spc="-10" dirty="0">
                <a:latin typeface="Perpetua"/>
                <a:cs typeface="Perpetua"/>
              </a:rPr>
              <a:t>:</a:t>
            </a:r>
            <a:endParaRPr sz="2600">
              <a:latin typeface="Perpetua"/>
              <a:cs typeface="Perpetua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Perpetua"/>
                <a:cs typeface="Perpetua"/>
              </a:rPr>
              <a:t>La 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st</a:t>
            </a:r>
            <a:r>
              <a:rPr sz="2600" spc="10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m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tique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3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- </a:t>
            </a:r>
            <a:r>
              <a:rPr sz="2600" spc="-5" dirty="0">
                <a:latin typeface="Perpetua"/>
                <a:cs typeface="Perpetua"/>
              </a:rPr>
              <a:t>sap</a:t>
            </a:r>
            <a:r>
              <a:rPr sz="2600" spc="5" dirty="0">
                <a:latin typeface="Perpetua"/>
                <a:cs typeface="Perpetua"/>
              </a:rPr>
              <a:t>h</a:t>
            </a:r>
            <a:r>
              <a:rPr sz="2600" spc="-15" dirty="0">
                <a:latin typeface="Perpetua"/>
                <a:cs typeface="Perpetua"/>
              </a:rPr>
              <a:t>è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(</a:t>
            </a:r>
            <a:r>
              <a:rPr sz="2600" spc="5" dirty="0">
                <a:latin typeface="Perpetua"/>
                <a:cs typeface="Perpetua"/>
              </a:rPr>
              <a:t>5</a:t>
            </a:r>
            <a:r>
              <a:rPr sz="2600" spc="-10" dirty="0">
                <a:latin typeface="Perpetua"/>
                <a:cs typeface="Perpetua"/>
              </a:rPr>
              <a:t>)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q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i </a:t>
            </a:r>
            <a:r>
              <a:rPr sz="2600" spc="10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90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spc="-10" dirty="0">
                <a:latin typeface="Perpetua"/>
                <a:cs typeface="Perpetua"/>
              </a:rPr>
              <a:t>et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s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n </a:t>
            </a:r>
            <a:r>
              <a:rPr sz="2600" spc="-5" dirty="0">
                <a:latin typeface="Perpetua"/>
                <a:cs typeface="Perpetua"/>
              </a:rPr>
              <a:t>anast</a:t>
            </a:r>
            <a:r>
              <a:rPr sz="2600" spc="10" dirty="0">
                <a:latin typeface="Perpetua"/>
                <a:cs typeface="Perpetua"/>
              </a:rPr>
              <a:t>o</a:t>
            </a:r>
            <a:r>
              <a:rPr sz="2600" spc="5" dirty="0">
                <a:latin typeface="Perpetua"/>
                <a:cs typeface="Perpetua"/>
              </a:rPr>
              <a:t>mos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-90" dirty="0">
                <a:latin typeface="Perpetua"/>
                <a:cs typeface="Perpetua"/>
              </a:rPr>
              <a:t>a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ec</a:t>
            </a:r>
            <a:r>
              <a:rPr sz="2600" spc="2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10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 </a:t>
            </a:r>
            <a:r>
              <a:rPr sz="2600" spc="-5" dirty="0">
                <a:latin typeface="Perpetua"/>
                <a:cs typeface="Perpetua"/>
              </a:rPr>
              <a:t>sap</a:t>
            </a:r>
            <a:r>
              <a:rPr sz="2600" spc="5" dirty="0">
                <a:latin typeface="Perpetua"/>
                <a:cs typeface="Perpetua"/>
              </a:rPr>
              <a:t>h</a:t>
            </a:r>
            <a:r>
              <a:rPr sz="2600" spc="-15" dirty="0">
                <a:latin typeface="Perpetua"/>
                <a:cs typeface="Perpetua"/>
              </a:rPr>
              <a:t>è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30140" y="1285239"/>
            <a:ext cx="3096260" cy="535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7365" y="1237616"/>
            <a:ext cx="7452359" cy="119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spc="-15" dirty="0">
                <a:latin typeface="Perpetua"/>
                <a:cs typeface="Perpetua"/>
              </a:rPr>
              <a:t>Les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9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spc="-5" dirty="0">
                <a:latin typeface="Perpetua"/>
                <a:cs typeface="Perpetua"/>
              </a:rPr>
              <a:t>o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d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:</a:t>
            </a:r>
            <a:endParaRPr sz="260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Perpetua"/>
                <a:cs typeface="Perpetua"/>
              </a:rPr>
              <a:t>E</a:t>
            </a:r>
            <a:r>
              <a:rPr sz="2600" spc="-15" dirty="0">
                <a:latin typeface="Perpetua"/>
                <a:cs typeface="Perpetua"/>
              </a:rPr>
              <a:t>l</a:t>
            </a:r>
            <a:r>
              <a:rPr sz="2600" spc="-5" dirty="0">
                <a:latin typeface="Perpetua"/>
                <a:cs typeface="Perpetua"/>
              </a:rPr>
              <a:t>le</a:t>
            </a:r>
            <a:r>
              <a:rPr sz="2600" dirty="0">
                <a:latin typeface="Perpetua"/>
                <a:cs typeface="Perpetua"/>
              </a:rPr>
              <a:t>s c</a:t>
            </a:r>
            <a:r>
              <a:rPr sz="2600" spc="10" dirty="0">
                <a:latin typeface="Perpetua"/>
                <a:cs typeface="Perpetua"/>
              </a:rPr>
              <a:t>o</a:t>
            </a:r>
            <a:r>
              <a:rPr sz="2600" spc="5" dirty="0">
                <a:latin typeface="Perpetua"/>
                <a:cs typeface="Perpetua"/>
              </a:rPr>
              <a:t>mp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6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x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5" dirty="0">
                <a:latin typeface="Perpetua"/>
                <a:cs typeface="Perpetua"/>
              </a:rPr>
              <a:t>in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1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9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tère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sauf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pou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le</a:t>
            </a:r>
            <a:r>
              <a:rPr sz="2600" dirty="0">
                <a:latin typeface="Perpetua"/>
                <a:cs typeface="Perpetua"/>
              </a:rPr>
              <a:t>s </a:t>
            </a:r>
            <a:r>
              <a:rPr sz="2600" spc="-5" dirty="0">
                <a:latin typeface="Perpetua"/>
                <a:cs typeface="Perpetua"/>
              </a:rPr>
              <a:t>a</a:t>
            </a:r>
            <a:r>
              <a:rPr sz="2600" spc="9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tères</a:t>
            </a:r>
            <a:endParaRPr sz="2600">
              <a:latin typeface="Perpetua"/>
              <a:cs typeface="Perpetua"/>
            </a:endParaRPr>
          </a:p>
          <a:p>
            <a:pPr marL="287020">
              <a:lnSpc>
                <a:spcPct val="100000"/>
              </a:lnSpc>
            </a:pPr>
            <a:r>
              <a:rPr sz="2600" spc="5" dirty="0">
                <a:latin typeface="Perpetua"/>
                <a:cs typeface="Perpetua"/>
              </a:rPr>
              <a:t>pop</a:t>
            </a:r>
            <a:r>
              <a:rPr sz="2600" spc="-15" dirty="0">
                <a:latin typeface="Perpetua"/>
                <a:cs typeface="Perpetua"/>
              </a:rPr>
              <a:t>litée</a:t>
            </a:r>
            <a:r>
              <a:rPr sz="2600" spc="-3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et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fé</a:t>
            </a:r>
            <a:r>
              <a:rPr sz="2600" spc="5" dirty="0">
                <a:latin typeface="Perpetua"/>
                <a:cs typeface="Perpetua"/>
              </a:rPr>
              <a:t>mo</a:t>
            </a:r>
            <a:r>
              <a:rPr sz="2600" spc="-5" dirty="0">
                <a:latin typeface="Perpetua"/>
                <a:cs typeface="Perpetua"/>
              </a:rPr>
              <a:t>ral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3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3657600" cy="6324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5868"/>
            <a:ext cx="39624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490" y="1064261"/>
            <a:ext cx="3903345" cy="377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spc="-15" dirty="0">
                <a:latin typeface="Perpetua"/>
                <a:cs typeface="Perpetua"/>
              </a:rPr>
              <a:t>Les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9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spc="-5" dirty="0">
                <a:latin typeface="Perpetua"/>
                <a:cs typeface="Perpetua"/>
              </a:rPr>
              <a:t>o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d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du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10" dirty="0">
                <a:latin typeface="Perpetua"/>
                <a:cs typeface="Perpetua"/>
              </a:rPr>
              <a:t>ie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-80" dirty="0">
                <a:latin typeface="Perpetua"/>
                <a:cs typeface="Perpetua"/>
              </a:rPr>
              <a:t> </a:t>
            </a:r>
            <a:endParaRPr sz="2600" dirty="0">
              <a:latin typeface="Perpetua"/>
              <a:cs typeface="Perpetua"/>
            </a:endParaRPr>
          </a:p>
          <a:p>
            <a:pPr marL="528320" indent="-515620">
              <a:lnSpc>
                <a:spcPts val="2970"/>
              </a:lnSpc>
              <a:spcBef>
                <a:spcPts val="280"/>
              </a:spcBef>
              <a:buClr>
                <a:srgbClr val="D24717"/>
              </a:buClr>
              <a:buSzPct val="84615"/>
              <a:buFont typeface="Perpetua"/>
              <a:buAutoNum type="alphaLcParenR"/>
              <a:tabLst>
                <a:tab pos="528955" algn="l"/>
              </a:tabLst>
            </a:pPr>
            <a:r>
              <a:rPr sz="2600" spc="-15" dirty="0">
                <a:latin typeface="Perpetua"/>
                <a:cs typeface="Perpetua"/>
              </a:rPr>
              <a:t>Les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9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es</a:t>
            </a:r>
            <a:endParaRPr sz="2600" dirty="0">
              <a:latin typeface="Perpetua"/>
              <a:cs typeface="Perpetua"/>
            </a:endParaRPr>
          </a:p>
          <a:p>
            <a:pPr marL="528320">
              <a:lnSpc>
                <a:spcPts val="2810"/>
              </a:lnSpc>
            </a:pP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té</a:t>
            </a:r>
            <a:r>
              <a:rPr sz="2600" spc="5" dirty="0">
                <a:latin typeface="Perpetua"/>
                <a:cs typeface="Perpetua"/>
              </a:rPr>
              <a:t>r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le</a:t>
            </a:r>
            <a:r>
              <a:rPr sz="2600" dirty="0">
                <a:latin typeface="Perpetua"/>
                <a:cs typeface="Perpetua"/>
              </a:rPr>
              <a:t>s et </a:t>
            </a:r>
            <a:r>
              <a:rPr sz="2600" spc="-5" dirty="0">
                <a:latin typeface="Perpetua"/>
                <a:cs typeface="Perpetua"/>
              </a:rPr>
              <a:t>m</a:t>
            </a:r>
            <a:r>
              <a:rPr sz="2600" spc="5" dirty="0">
                <a:latin typeface="Perpetua"/>
                <a:cs typeface="Perpetua"/>
              </a:rPr>
              <a:t>éd</a:t>
            </a:r>
            <a:r>
              <a:rPr sz="2600" dirty="0">
                <a:latin typeface="Perpetua"/>
                <a:cs typeface="Perpetua"/>
              </a:rPr>
              <a:t>ia</a:t>
            </a:r>
            <a:r>
              <a:rPr sz="2600" spc="-1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(</a:t>
            </a:r>
            <a:r>
              <a:rPr sz="2600" spc="10" dirty="0">
                <a:latin typeface="Perpetua"/>
                <a:cs typeface="Perpetua"/>
              </a:rPr>
              <a:t>1</a:t>
            </a:r>
            <a:r>
              <a:rPr sz="2600" spc="5" dirty="0">
                <a:latin typeface="Perpetua"/>
                <a:cs typeface="Perpetua"/>
              </a:rPr>
              <a:t>0</a:t>
            </a:r>
            <a:r>
              <a:rPr sz="2600" dirty="0">
                <a:latin typeface="Perpetua"/>
                <a:cs typeface="Perpetua"/>
              </a:rPr>
              <a:t>)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et</a:t>
            </a:r>
          </a:p>
          <a:p>
            <a:pPr marL="528320" lvl="1">
              <a:lnSpc>
                <a:spcPts val="2810"/>
              </a:lnSpc>
              <a:buFont typeface="Perpetua"/>
              <a:buAutoNum type="arabicParenBoth" startAt="11"/>
              <a:tabLst>
                <a:tab pos="1109980" algn="l"/>
              </a:tabLst>
            </a:pPr>
            <a:r>
              <a:rPr sz="2600" spc="-10" dirty="0">
                <a:latin typeface="Perpetua"/>
                <a:cs typeface="Perpetua"/>
              </a:rPr>
              <a:t>se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d</a:t>
            </a:r>
            <a:r>
              <a:rPr sz="2600" spc="5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les</a:t>
            </a:r>
            <a:endParaRPr sz="2600" dirty="0">
              <a:latin typeface="Perpetua"/>
              <a:cs typeface="Perpetua"/>
            </a:endParaRPr>
          </a:p>
          <a:p>
            <a:pPr marL="528320">
              <a:lnSpc>
                <a:spcPts val="2810"/>
              </a:lnSpc>
            </a:pP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 err="1">
                <a:latin typeface="Perpetua"/>
                <a:cs typeface="Perpetua"/>
              </a:rPr>
              <a:t>tibia</a:t>
            </a:r>
            <a:r>
              <a:rPr sz="2600" spc="-15" dirty="0" err="1">
                <a:latin typeface="Perpetua"/>
                <a:cs typeface="Perpetua"/>
              </a:rPr>
              <a:t>l</a:t>
            </a:r>
            <a:r>
              <a:rPr sz="2600" dirty="0" err="1">
                <a:latin typeface="Perpetua"/>
                <a:cs typeface="Perpetua"/>
              </a:rPr>
              <a:t>es</a:t>
            </a:r>
            <a:r>
              <a:rPr sz="2600" spc="15" dirty="0">
                <a:latin typeface="Perpetua"/>
                <a:cs typeface="Perpetua"/>
              </a:rPr>
              <a:t> </a:t>
            </a:r>
            <a:r>
              <a:rPr sz="2600" spc="5" dirty="0" err="1" smtClean="0">
                <a:latin typeface="Perpetua"/>
                <a:cs typeface="Perpetua"/>
              </a:rPr>
              <a:t>po</a:t>
            </a:r>
            <a:r>
              <a:rPr sz="2600" dirty="0" err="1" smtClean="0">
                <a:latin typeface="Perpetua"/>
                <a:cs typeface="Perpetua"/>
              </a:rPr>
              <a:t>st</a:t>
            </a:r>
            <a:r>
              <a:rPr sz="2600" spc="5" dirty="0" err="1" smtClean="0">
                <a:latin typeface="Perpetua"/>
                <a:cs typeface="Perpetua"/>
              </a:rPr>
              <a:t>é</a:t>
            </a:r>
            <a:r>
              <a:rPr sz="2600" spc="60" dirty="0" err="1" smtClean="0">
                <a:latin typeface="Perpetua"/>
                <a:cs typeface="Perpetua"/>
              </a:rPr>
              <a:t>r</a:t>
            </a:r>
            <a:r>
              <a:rPr sz="2600" dirty="0" err="1" smtClean="0">
                <a:latin typeface="Perpetua"/>
                <a:cs typeface="Perpetua"/>
              </a:rPr>
              <a:t>ieu</a:t>
            </a:r>
            <a:r>
              <a:rPr sz="2600" spc="-25" dirty="0" err="1" smtClean="0">
                <a:latin typeface="Perpetua"/>
                <a:cs typeface="Perpetua"/>
              </a:rPr>
              <a:t>r</a:t>
            </a:r>
            <a:r>
              <a:rPr lang="fr-FR" sz="2600" spc="-25" dirty="0" smtClean="0">
                <a:latin typeface="Perpetua"/>
                <a:cs typeface="Perpetua"/>
              </a:rPr>
              <a:t>(</a:t>
            </a:r>
            <a:r>
              <a:rPr lang="fr-FR" sz="2600" spc="-15" dirty="0" smtClean="0">
                <a:latin typeface="Perpetua"/>
                <a:cs typeface="Perpetua"/>
              </a:rPr>
              <a:t>12)</a:t>
            </a:r>
            <a:endParaRPr sz="2600" dirty="0">
              <a:latin typeface="Perpetua"/>
              <a:cs typeface="Perpetua"/>
            </a:endParaRPr>
          </a:p>
          <a:p>
            <a:pPr marL="528320" marR="163195" indent="-515620">
              <a:lnSpc>
                <a:spcPct val="90000"/>
              </a:lnSpc>
              <a:spcBef>
                <a:spcPts val="615"/>
              </a:spcBef>
              <a:buClr>
                <a:srgbClr val="D24717"/>
              </a:buClr>
              <a:buSzPct val="84615"/>
              <a:buFont typeface="Perpetua"/>
              <a:buAutoNum type="alphaLcParenR" startAt="2"/>
              <a:tabLst>
                <a:tab pos="528955" algn="l"/>
              </a:tabLst>
            </a:pPr>
            <a:r>
              <a:rPr sz="2600" spc="-15" dirty="0">
                <a:latin typeface="Perpetua"/>
                <a:cs typeface="Perpetua"/>
              </a:rPr>
              <a:t>Les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9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do</a:t>
            </a:r>
            <a:r>
              <a:rPr sz="2600" spc="6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sales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10" dirty="0">
                <a:latin typeface="Perpetua"/>
                <a:cs typeface="Perpetua"/>
              </a:rPr>
              <a:t>ie</a:t>
            </a:r>
            <a:r>
              <a:rPr sz="2600" dirty="0">
                <a:latin typeface="Perpetua"/>
                <a:cs typeface="Perpetua"/>
              </a:rPr>
              <a:t>d </a:t>
            </a:r>
            <a:r>
              <a:rPr sz="2600" spc="-10" dirty="0">
                <a:latin typeface="Perpetua"/>
                <a:cs typeface="Perpetua"/>
              </a:rPr>
              <a:t>(</a:t>
            </a:r>
            <a:r>
              <a:rPr sz="2600" spc="-5" dirty="0">
                <a:latin typeface="Perpetua"/>
                <a:cs typeface="Perpetua"/>
              </a:rPr>
              <a:t>9</a:t>
            </a:r>
            <a:r>
              <a:rPr sz="2600" spc="-10" dirty="0">
                <a:latin typeface="Perpetua"/>
                <a:cs typeface="Perpetua"/>
              </a:rPr>
              <a:t>):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5" dirty="0">
                <a:latin typeface="Perpetua"/>
                <a:cs typeface="Perpetua"/>
              </a:rPr>
              <a:t>rai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les 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tibia</a:t>
            </a:r>
            <a:r>
              <a:rPr sz="2600" spc="-1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1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té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ie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es </a:t>
            </a:r>
            <a:r>
              <a:rPr sz="2600" spc="-10" dirty="0">
                <a:latin typeface="Perpetua"/>
                <a:cs typeface="Perpetua"/>
              </a:rPr>
              <a:t>(</a:t>
            </a:r>
            <a:r>
              <a:rPr sz="2600" spc="-5" dirty="0">
                <a:latin typeface="Perpetua"/>
                <a:cs typeface="Perpetua"/>
              </a:rPr>
              <a:t>8</a:t>
            </a:r>
            <a:r>
              <a:rPr sz="2600" spc="-10" dirty="0">
                <a:latin typeface="Perpetua"/>
                <a:cs typeface="Perpetua"/>
              </a:rPr>
              <a:t>).</a:t>
            </a:r>
            <a:endParaRPr sz="2600" dirty="0">
              <a:latin typeface="Perpetua"/>
              <a:cs typeface="Perpet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0140" y="713740"/>
            <a:ext cx="3429000" cy="6002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490" y="1094741"/>
            <a:ext cx="4467225" cy="406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spc="-15" dirty="0">
                <a:latin typeface="Perpetua"/>
                <a:cs typeface="Perpetua"/>
              </a:rPr>
              <a:t>Les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9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spc="-5" dirty="0">
                <a:latin typeface="Perpetua"/>
                <a:cs typeface="Perpetua"/>
              </a:rPr>
              <a:t>o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d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15" dirty="0">
                <a:latin typeface="Perpetua"/>
                <a:cs typeface="Perpetua"/>
              </a:rPr>
              <a:t> de</a:t>
            </a:r>
            <a:r>
              <a:rPr sz="2600" spc="-10" dirty="0">
                <a:latin typeface="Perpetua"/>
                <a:cs typeface="Perpetua"/>
              </a:rPr>
              <a:t> 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3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jambe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:</a:t>
            </a:r>
            <a:endParaRPr sz="2600" dirty="0">
              <a:latin typeface="Perpetua"/>
              <a:cs typeface="Perpetua"/>
            </a:endParaRPr>
          </a:p>
          <a:p>
            <a:pPr marL="528320" marR="150495" indent="-5156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Perpetua"/>
              <a:buAutoNum type="alphaLcParenR"/>
              <a:tabLst>
                <a:tab pos="528955" algn="l"/>
                <a:tab pos="1757680" algn="l"/>
              </a:tabLst>
            </a:pPr>
            <a:r>
              <a:rPr sz="2600" dirty="0">
                <a:latin typeface="Perpetua"/>
                <a:cs typeface="Perpetua"/>
              </a:rPr>
              <a:t>Les 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tibia</a:t>
            </a:r>
            <a:r>
              <a:rPr sz="2600" spc="-1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es </a:t>
            </a:r>
            <a:r>
              <a:rPr sz="2600" spc="5" dirty="0">
                <a:latin typeface="Perpetua"/>
                <a:cs typeface="Perpetua"/>
              </a:rPr>
              <a:t>po</a:t>
            </a:r>
            <a:r>
              <a:rPr sz="2600" spc="-10" dirty="0">
                <a:latin typeface="Perpetua"/>
                <a:cs typeface="Perpetua"/>
              </a:rPr>
              <a:t>sté</a:t>
            </a:r>
            <a:r>
              <a:rPr sz="2600" spc="60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ie</a:t>
            </a:r>
            <a:r>
              <a:rPr sz="2600" spc="-15" dirty="0">
                <a:latin typeface="Perpetua"/>
                <a:cs typeface="Perpetua"/>
              </a:rPr>
              <a:t>u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(</a:t>
            </a:r>
            <a:r>
              <a:rPr sz="2600" spc="5" dirty="0">
                <a:latin typeface="Perpetua"/>
                <a:cs typeface="Perpetua"/>
              </a:rPr>
              <a:t>1</a:t>
            </a:r>
            <a:r>
              <a:rPr sz="2600" spc="-15" dirty="0">
                <a:latin typeface="Perpetua"/>
                <a:cs typeface="Perpetua"/>
              </a:rPr>
              <a:t>2</a:t>
            </a:r>
            <a:r>
              <a:rPr sz="2600" spc="-10" dirty="0">
                <a:latin typeface="Perpetua"/>
                <a:cs typeface="Perpetua"/>
              </a:rPr>
              <a:t>)</a:t>
            </a:r>
            <a:r>
              <a:rPr sz="2600" spc="-6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et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le</a:t>
            </a:r>
            <a:r>
              <a:rPr sz="2600" spc="-10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es f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-45" dirty="0">
                <a:latin typeface="Perpetua"/>
                <a:cs typeface="Perpetua"/>
              </a:rPr>
              <a:t>b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dirty="0">
                <a:latin typeface="Perpetua"/>
                <a:cs typeface="Perpetua"/>
              </a:rPr>
              <a:t>	</a:t>
            </a:r>
            <a:r>
              <a:rPr sz="2600" spc="-10" dirty="0">
                <a:latin typeface="Perpetua"/>
                <a:cs typeface="Perpetua"/>
              </a:rPr>
              <a:t>(</a:t>
            </a:r>
            <a:r>
              <a:rPr sz="2600" spc="-5" dirty="0">
                <a:latin typeface="Perpetua"/>
                <a:cs typeface="Perpetua"/>
              </a:rPr>
              <a:t>1</a:t>
            </a:r>
            <a:r>
              <a:rPr sz="2600" spc="5" dirty="0">
                <a:latin typeface="Perpetua"/>
                <a:cs typeface="Perpetua"/>
              </a:rPr>
              <a:t>3</a:t>
            </a:r>
            <a:r>
              <a:rPr sz="2600" spc="-10" dirty="0">
                <a:latin typeface="Perpetua"/>
                <a:cs typeface="Perpetua"/>
              </a:rPr>
              <a:t>)</a:t>
            </a:r>
            <a:r>
              <a:rPr sz="2600" spc="-5" dirty="0">
                <a:latin typeface="Perpetua"/>
                <a:cs typeface="Perpetua"/>
              </a:rPr>
              <a:t>f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spc="-10" dirty="0">
                <a:latin typeface="Perpetua"/>
                <a:cs typeface="Perpetua"/>
              </a:rPr>
              <a:t>s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-15" dirty="0">
                <a:latin typeface="Perpetua"/>
                <a:cs typeface="Perpetua"/>
              </a:rPr>
              <a:t>o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ent</a:t>
            </a:r>
            <a:r>
              <a:rPr sz="2600" spc="-5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pou</a:t>
            </a:r>
            <a:r>
              <a:rPr sz="2600" dirty="0">
                <a:latin typeface="Perpetua"/>
                <a:cs typeface="Perpetua"/>
              </a:rPr>
              <a:t>r 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spc="-5" dirty="0">
                <a:latin typeface="Perpetua"/>
                <a:cs typeface="Perpetua"/>
              </a:rPr>
              <a:t>o</a:t>
            </a:r>
            <a:r>
              <a:rPr sz="2600" spc="80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er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le</a:t>
            </a:r>
            <a:r>
              <a:rPr sz="2600" spc="-10" dirty="0">
                <a:latin typeface="Perpetua"/>
                <a:cs typeface="Perpetua"/>
              </a:rPr>
              <a:t>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on</a:t>
            </a:r>
            <a:r>
              <a:rPr sz="2600" spc="-10" dirty="0">
                <a:latin typeface="Perpetua"/>
                <a:cs typeface="Perpetua"/>
              </a:rPr>
              <a:t>cs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x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tibi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10" dirty="0">
                <a:latin typeface="Perpetua"/>
                <a:cs typeface="Perpetua"/>
              </a:rPr>
              <a:t>- f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-45" dirty="0">
                <a:latin typeface="Perpetua"/>
                <a:cs typeface="Perpetua"/>
              </a:rPr>
              <a:t>b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es .</a:t>
            </a:r>
            <a:endParaRPr sz="2600" dirty="0">
              <a:latin typeface="Perpetua"/>
              <a:cs typeface="Perpetua"/>
            </a:endParaRPr>
          </a:p>
          <a:p>
            <a:pPr marL="528320" marR="5080" indent="-5156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Perpetua"/>
              <a:buAutoNum type="alphaLcParenR"/>
              <a:tabLst>
                <a:tab pos="528955" algn="l"/>
              </a:tabLst>
            </a:pPr>
            <a:r>
              <a:rPr sz="2600" spc="-15" dirty="0">
                <a:latin typeface="Perpetua"/>
                <a:cs typeface="Perpetua"/>
              </a:rPr>
              <a:t>Les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on</a:t>
            </a:r>
            <a:r>
              <a:rPr sz="2600" spc="-10" dirty="0">
                <a:latin typeface="Perpetua"/>
                <a:cs typeface="Perpetua"/>
              </a:rPr>
              <a:t>c</a:t>
            </a:r>
            <a:r>
              <a:rPr sz="2600" spc="-50" dirty="0">
                <a:latin typeface="Perpetua"/>
                <a:cs typeface="Perpetua"/>
              </a:rPr>
              <a:t>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x </a:t>
            </a:r>
            <a:r>
              <a:rPr sz="2600" spc="-10" dirty="0">
                <a:latin typeface="Perpetua"/>
                <a:cs typeface="Perpetua"/>
              </a:rPr>
              <a:t>tibi</a:t>
            </a:r>
            <a:r>
              <a:rPr sz="2600" dirty="0">
                <a:latin typeface="Perpetua"/>
                <a:cs typeface="Perpetua"/>
              </a:rPr>
              <a:t>o</a:t>
            </a:r>
            <a:r>
              <a:rPr sz="2600" spc="-5" dirty="0">
                <a:latin typeface="Perpetua"/>
                <a:cs typeface="Perpetua"/>
              </a:rPr>
              <a:t>-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-45" dirty="0">
                <a:latin typeface="Perpetua"/>
                <a:cs typeface="Perpetua"/>
              </a:rPr>
              <a:t>b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es f</a:t>
            </a:r>
            <a:r>
              <a:rPr sz="2600" spc="-5" dirty="0">
                <a:latin typeface="Perpetua"/>
                <a:cs typeface="Perpetua"/>
              </a:rPr>
              <a:t>u</a:t>
            </a:r>
            <a:r>
              <a:rPr sz="2600" spc="-10" dirty="0">
                <a:latin typeface="Perpetua"/>
                <a:cs typeface="Perpetua"/>
              </a:rPr>
              <a:t>s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onn</a:t>
            </a:r>
            <a:r>
              <a:rPr sz="2600" spc="-30" dirty="0">
                <a:latin typeface="Perpetua"/>
                <a:cs typeface="Perpetua"/>
              </a:rPr>
              <a:t>e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spc="-65" dirty="0">
                <a:latin typeface="Perpetua"/>
                <a:cs typeface="Perpetua"/>
              </a:rPr>
              <a:t> </a:t>
            </a:r>
            <a:r>
              <a:rPr sz="2600" spc="-90" dirty="0">
                <a:latin typeface="Perpetua"/>
                <a:cs typeface="Perpetua"/>
              </a:rPr>
              <a:t>a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ec</a:t>
            </a:r>
            <a:r>
              <a:rPr sz="2600" spc="3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le</a:t>
            </a:r>
            <a:r>
              <a:rPr sz="2600" spc="-10" dirty="0">
                <a:latin typeface="Perpetua"/>
                <a:cs typeface="Perpetua"/>
              </a:rPr>
              <a:t>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tibia</a:t>
            </a:r>
            <a:r>
              <a:rPr sz="2600" spc="-10" dirty="0">
                <a:latin typeface="Perpetua"/>
                <a:cs typeface="Perpetua"/>
              </a:rPr>
              <a:t>les a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té</a:t>
            </a:r>
            <a:r>
              <a:rPr sz="2600" spc="50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ie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6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(</a:t>
            </a:r>
            <a:r>
              <a:rPr sz="2600" spc="-5" dirty="0">
                <a:latin typeface="Perpetua"/>
                <a:cs typeface="Perpetua"/>
              </a:rPr>
              <a:t>8</a:t>
            </a:r>
            <a:r>
              <a:rPr sz="2600" spc="-10" dirty="0">
                <a:latin typeface="Perpetua"/>
                <a:cs typeface="Perpetua"/>
              </a:rPr>
              <a:t>)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pou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f</a:t>
            </a:r>
            <a:r>
              <a:rPr sz="2600" spc="-5" dirty="0">
                <a:latin typeface="Perpetua"/>
                <a:cs typeface="Perpetua"/>
              </a:rPr>
              <a:t>o</a:t>
            </a:r>
            <a:r>
              <a:rPr sz="2600" spc="80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er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la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pop</a:t>
            </a:r>
            <a:r>
              <a:rPr sz="2600" spc="-15" dirty="0">
                <a:latin typeface="Perpetua"/>
                <a:cs typeface="Perpetua"/>
              </a:rPr>
              <a:t>litée</a:t>
            </a:r>
            <a:r>
              <a:rPr sz="2600" spc="-5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(</a:t>
            </a:r>
            <a:r>
              <a:rPr sz="2600" spc="-5" dirty="0">
                <a:latin typeface="Perpetua"/>
                <a:cs typeface="Perpetua"/>
              </a:rPr>
              <a:t>1</a:t>
            </a:r>
            <a:r>
              <a:rPr sz="2600" spc="5" dirty="0">
                <a:latin typeface="Perpetua"/>
                <a:cs typeface="Perpetua"/>
              </a:rPr>
              <a:t>4</a:t>
            </a:r>
            <a:r>
              <a:rPr sz="2600" spc="-10" dirty="0">
                <a:latin typeface="Perpetua"/>
                <a:cs typeface="Perpetua"/>
              </a:rPr>
              <a:t>)(</a:t>
            </a:r>
            <a:r>
              <a:rPr sz="2600" spc="-3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un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se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spc="-15" dirty="0">
                <a:latin typeface="Perpetua"/>
                <a:cs typeface="Perpetua"/>
              </a:rPr>
              <a:t>le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)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.</a:t>
            </a:r>
            <a:endParaRPr sz="2600" dirty="0">
              <a:latin typeface="Perpetua"/>
              <a:cs typeface="Perpet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1259" y="734059"/>
            <a:ext cx="3642360" cy="5910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7365" y="1207136"/>
            <a:ext cx="3973195" cy="5312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b="1" dirty="0">
                <a:latin typeface="Perpetua"/>
                <a:cs typeface="Perpetua"/>
              </a:rPr>
              <a:t>La </a:t>
            </a:r>
            <a:r>
              <a:rPr sz="2600" b="1" spc="-80" dirty="0" err="1">
                <a:latin typeface="Perpetua"/>
                <a:cs typeface="Perpetua"/>
              </a:rPr>
              <a:t>v</a:t>
            </a:r>
            <a:r>
              <a:rPr sz="2600" b="1" spc="-15" dirty="0" err="1">
                <a:latin typeface="Perpetua"/>
                <a:cs typeface="Perpetua"/>
              </a:rPr>
              <a:t>e</a:t>
            </a:r>
            <a:r>
              <a:rPr sz="2600" b="1" spc="-5" dirty="0" err="1">
                <a:latin typeface="Perpetua"/>
                <a:cs typeface="Perpetua"/>
              </a:rPr>
              <a:t>i</a:t>
            </a:r>
            <a:r>
              <a:rPr sz="2600" b="1" spc="5" dirty="0" err="1">
                <a:latin typeface="Perpetua"/>
                <a:cs typeface="Perpetua"/>
              </a:rPr>
              <a:t>n</a:t>
            </a:r>
            <a:r>
              <a:rPr sz="2600" b="1" spc="-15" dirty="0" err="1">
                <a:latin typeface="Perpetua"/>
                <a:cs typeface="Perpetua"/>
              </a:rPr>
              <a:t>e</a:t>
            </a:r>
            <a:r>
              <a:rPr sz="2600" b="1" spc="-25" dirty="0">
                <a:latin typeface="Perpetua"/>
                <a:cs typeface="Perpetua"/>
              </a:rPr>
              <a:t> </a:t>
            </a:r>
            <a:r>
              <a:rPr sz="2600" b="1" spc="5" dirty="0" err="1" smtClean="0">
                <a:latin typeface="Perpetua"/>
                <a:cs typeface="Perpetua"/>
              </a:rPr>
              <a:t>pop</a:t>
            </a:r>
            <a:r>
              <a:rPr sz="2600" b="1" spc="-15" dirty="0" err="1" smtClean="0">
                <a:latin typeface="Perpetua"/>
                <a:cs typeface="Perpetua"/>
              </a:rPr>
              <a:t>litée</a:t>
            </a:r>
            <a:r>
              <a:rPr lang="fr-FR" sz="2600" b="1" spc="-15" dirty="0" smtClean="0">
                <a:latin typeface="Perpetua"/>
                <a:cs typeface="Perpetua"/>
              </a:rPr>
              <a:t>(</a:t>
            </a:r>
            <a:r>
              <a:rPr lang="fr-FR" sz="2600" b="1" spc="-35" dirty="0" smtClean="0">
                <a:latin typeface="Perpetua"/>
                <a:cs typeface="Perpetua"/>
              </a:rPr>
              <a:t>1</a:t>
            </a:r>
            <a:r>
              <a:rPr sz="2600" b="1" spc="-10" dirty="0" smtClean="0">
                <a:latin typeface="Perpetua"/>
                <a:cs typeface="Perpetua"/>
              </a:rPr>
              <a:t>):</a:t>
            </a:r>
            <a:endParaRPr sz="2600" b="1" dirty="0">
              <a:latin typeface="Perpetua"/>
              <a:cs typeface="Perpetua"/>
            </a:endParaRPr>
          </a:p>
          <a:p>
            <a:pPr marL="287020" marR="66675" indent="-274955">
              <a:lnSpc>
                <a:spcPct val="90200"/>
              </a:lnSpc>
              <a:spcBef>
                <a:spcPts val="585"/>
              </a:spcBef>
            </a:pPr>
            <a:r>
              <a:rPr sz="2600" b="1" u="heavy" spc="5" dirty="0">
                <a:latin typeface="Perpetua"/>
                <a:cs typeface="Perpetua"/>
              </a:rPr>
              <a:t>O</a:t>
            </a:r>
            <a:r>
              <a:rPr sz="2600" b="1" u="heavy" spc="60" dirty="0">
                <a:latin typeface="Perpetua"/>
                <a:cs typeface="Perpetua"/>
              </a:rPr>
              <a:t>r</a:t>
            </a:r>
            <a:r>
              <a:rPr sz="2600" b="1" u="heavy" dirty="0">
                <a:latin typeface="Perpetua"/>
                <a:cs typeface="Perpetua"/>
              </a:rPr>
              <a:t>i</a:t>
            </a:r>
            <a:r>
              <a:rPr sz="2600" b="1" u="heavy" spc="50" dirty="0">
                <a:latin typeface="Perpetua"/>
                <a:cs typeface="Perpetua"/>
              </a:rPr>
              <a:t>g</a:t>
            </a:r>
            <a:r>
              <a:rPr sz="2600" b="1" u="heavy" dirty="0">
                <a:latin typeface="Perpetua"/>
                <a:cs typeface="Perpetua"/>
              </a:rPr>
              <a:t>ine</a:t>
            </a:r>
            <a:r>
              <a:rPr sz="2600" b="1" spc="-1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:Elle nait</a:t>
            </a:r>
            <a:r>
              <a:rPr sz="2600" spc="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r</a:t>
            </a:r>
            <a:r>
              <a:rPr sz="2600" spc="10" dirty="0">
                <a:latin typeface="Perpetua"/>
                <a:cs typeface="Perpetua"/>
              </a:rPr>
              <a:t>é</a:t>
            </a:r>
            <a:r>
              <a:rPr sz="2600" spc="5" dirty="0">
                <a:latin typeface="Perpetua"/>
                <a:cs typeface="Perpetua"/>
              </a:rPr>
              <a:t>un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n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jambes</a:t>
            </a:r>
            <a:r>
              <a:rPr sz="2600" spc="1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u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l’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rcade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5" dirty="0">
                <a:latin typeface="Perpetua"/>
                <a:cs typeface="Perpetua"/>
              </a:rPr>
              <a:t>nd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se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m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spc="-10" dirty="0">
                <a:latin typeface="Perpetua"/>
                <a:cs typeface="Perpetua"/>
              </a:rPr>
              <a:t>scle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s</a:t>
            </a:r>
            <a:r>
              <a:rPr sz="2600" spc="-5" dirty="0">
                <a:latin typeface="Perpetua"/>
                <a:cs typeface="Perpetua"/>
              </a:rPr>
              <a:t>olé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15" dirty="0">
                <a:latin typeface="Perpetua"/>
                <a:cs typeface="Perpetua"/>
              </a:rPr>
              <a:t>re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.</a:t>
            </a:r>
            <a:endParaRPr sz="2600" dirty="0">
              <a:latin typeface="Perpetua"/>
              <a:cs typeface="Perpetua"/>
            </a:endParaRPr>
          </a:p>
          <a:p>
            <a:pPr marL="287020" marR="116839" indent="-274955">
              <a:lnSpc>
                <a:spcPct val="90100"/>
              </a:lnSpc>
              <a:spcBef>
                <a:spcPts val="585"/>
              </a:spcBef>
            </a:pPr>
            <a:r>
              <a:rPr sz="2600" b="1" u="heavy" spc="-220" dirty="0">
                <a:latin typeface="Perpetua"/>
                <a:cs typeface="Perpetua"/>
              </a:rPr>
              <a:t>T</a:t>
            </a:r>
            <a:r>
              <a:rPr sz="2600" b="1" u="heavy" spc="-15" dirty="0">
                <a:latin typeface="Perpetua"/>
                <a:cs typeface="Perpetua"/>
              </a:rPr>
              <a:t>r</a:t>
            </a:r>
            <a:r>
              <a:rPr sz="2600" b="1" u="heavy" dirty="0">
                <a:latin typeface="Perpetua"/>
                <a:cs typeface="Perpetua"/>
              </a:rPr>
              <a:t>ajet</a:t>
            </a:r>
            <a:r>
              <a:rPr sz="2600" b="1" spc="-2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:</a:t>
            </a:r>
            <a:r>
              <a:rPr sz="2600" spc="-9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elle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10" dirty="0">
                <a:latin typeface="Perpetua"/>
                <a:cs typeface="Perpetua"/>
              </a:rPr>
              <a:t>m</a:t>
            </a:r>
            <a:r>
              <a:rPr sz="2600" spc="5" dirty="0">
                <a:latin typeface="Perpetua"/>
                <a:cs typeface="Perpetua"/>
              </a:rPr>
              <a:t>on</a:t>
            </a:r>
            <a:r>
              <a:rPr sz="2600" spc="-10" dirty="0">
                <a:latin typeface="Perpetua"/>
                <a:cs typeface="Perpetua"/>
              </a:rPr>
              <a:t>te</a:t>
            </a:r>
            <a:r>
              <a:rPr sz="2600" spc="-6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le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l</a:t>
            </a:r>
            <a:r>
              <a:rPr sz="2600" spc="5" dirty="0">
                <a:latin typeface="Perpetua"/>
                <a:cs typeface="Perpetua"/>
              </a:rPr>
              <a:t>on</a:t>
            </a:r>
            <a:r>
              <a:rPr sz="2600" spc="-15" dirty="0">
                <a:latin typeface="Perpetua"/>
                <a:cs typeface="Perpetua"/>
              </a:rPr>
              <a:t>g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l’</a:t>
            </a:r>
            <a:r>
              <a:rPr sz="2600" spc="-20" dirty="0">
                <a:latin typeface="Perpetua"/>
                <a:cs typeface="Perpetua"/>
              </a:rPr>
              <a:t>a</a:t>
            </a:r>
            <a:r>
              <a:rPr sz="2600" spc="-35" dirty="0">
                <a:latin typeface="Perpetua"/>
                <a:cs typeface="Perpetua"/>
              </a:rPr>
              <a:t>x</a:t>
            </a:r>
            <a:r>
              <a:rPr sz="2600" dirty="0">
                <a:latin typeface="Perpetua"/>
                <a:cs typeface="Perpetua"/>
              </a:rPr>
              <a:t>e m</a:t>
            </a:r>
            <a:r>
              <a:rPr sz="2600" spc="5" dirty="0">
                <a:latin typeface="Perpetua"/>
                <a:cs typeface="Perpetua"/>
              </a:rPr>
              <a:t>éd</a:t>
            </a:r>
            <a:r>
              <a:rPr sz="2600" dirty="0">
                <a:latin typeface="Perpetua"/>
                <a:cs typeface="Perpetua"/>
              </a:rPr>
              <a:t>ian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la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e </a:t>
            </a:r>
            <a:r>
              <a:rPr sz="2600" spc="5" dirty="0">
                <a:latin typeface="Perpetua"/>
                <a:cs typeface="Perpetua"/>
              </a:rPr>
              <a:t>pop</a:t>
            </a:r>
            <a:r>
              <a:rPr sz="2600" spc="-15" dirty="0">
                <a:latin typeface="Perpetua"/>
                <a:cs typeface="Perpetua"/>
              </a:rPr>
              <a:t>litée</a:t>
            </a:r>
            <a:r>
              <a:rPr sz="2600" spc="-3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,elle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est</a:t>
            </a:r>
            <a:r>
              <a:rPr sz="2600" dirty="0">
                <a:latin typeface="Perpetua"/>
                <a:cs typeface="Perpetua"/>
              </a:rPr>
              <a:t> co</a:t>
            </a:r>
            <a:r>
              <a:rPr sz="2600" spc="5" dirty="0">
                <a:latin typeface="Perpetua"/>
                <a:cs typeface="Perpetua"/>
              </a:rPr>
              <a:t>mp</a:t>
            </a:r>
            <a:r>
              <a:rPr sz="2600" spc="60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i</a:t>
            </a:r>
            <a:r>
              <a:rPr sz="2600" spc="-5" dirty="0">
                <a:latin typeface="Perpetua"/>
                <a:cs typeface="Perpetua"/>
              </a:rPr>
              <a:t>s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un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g</a:t>
            </a:r>
            <a:r>
              <a:rPr sz="2600" spc="-2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 co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spc="-15" dirty="0">
                <a:latin typeface="Perpetua"/>
                <a:cs typeface="Perpetua"/>
              </a:rPr>
              <a:t>m</a:t>
            </a:r>
            <a:r>
              <a:rPr sz="2600" spc="5" dirty="0">
                <a:latin typeface="Perpetua"/>
                <a:cs typeface="Perpetua"/>
              </a:rPr>
              <a:t>un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65" dirty="0">
                <a:latin typeface="Perpetua"/>
                <a:cs typeface="Perpetua"/>
              </a:rPr>
              <a:t> </a:t>
            </a:r>
            <a:r>
              <a:rPr sz="2600" spc="-95" dirty="0">
                <a:latin typeface="Perpetua"/>
                <a:cs typeface="Perpetua"/>
              </a:rPr>
              <a:t>a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ec l’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10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tè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 </a:t>
            </a:r>
            <a:r>
              <a:rPr sz="2600" spc="5" dirty="0">
                <a:latin typeface="Perpetua"/>
                <a:cs typeface="Perpetua"/>
              </a:rPr>
              <a:t>pop</a:t>
            </a:r>
            <a:r>
              <a:rPr sz="2600" dirty="0">
                <a:latin typeface="Perpetua"/>
                <a:cs typeface="Perpetua"/>
              </a:rPr>
              <a:t>lité</a:t>
            </a:r>
            <a:r>
              <a:rPr sz="2600" spc="-50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.</a:t>
            </a:r>
          </a:p>
          <a:p>
            <a:pPr marL="287020" marR="5080" indent="-274955">
              <a:lnSpc>
                <a:spcPct val="90000"/>
              </a:lnSpc>
              <a:spcBef>
                <a:spcPts val="590"/>
              </a:spcBef>
            </a:pPr>
            <a:r>
              <a:rPr sz="2600" b="1" u="heavy" spc="-225" dirty="0">
                <a:latin typeface="Perpetua"/>
                <a:cs typeface="Perpetua"/>
              </a:rPr>
              <a:t>T</a:t>
            </a:r>
            <a:r>
              <a:rPr sz="2600" b="1" u="heavy" spc="-5" dirty="0">
                <a:latin typeface="Perpetua"/>
                <a:cs typeface="Perpetua"/>
              </a:rPr>
              <a:t>e</a:t>
            </a:r>
            <a:r>
              <a:rPr sz="2600" b="1" u="heavy" spc="85" dirty="0">
                <a:latin typeface="Perpetua"/>
                <a:cs typeface="Perpetua"/>
              </a:rPr>
              <a:t>r</a:t>
            </a:r>
            <a:r>
              <a:rPr sz="2600" b="1" u="heavy" dirty="0">
                <a:latin typeface="Perpetua"/>
                <a:cs typeface="Perpetua"/>
              </a:rPr>
              <a:t>minais</a:t>
            </a:r>
            <a:r>
              <a:rPr sz="2600" b="1" u="heavy" spc="-20" dirty="0">
                <a:latin typeface="Perpetua"/>
                <a:cs typeface="Perpetua"/>
              </a:rPr>
              <a:t>o</a:t>
            </a:r>
            <a:r>
              <a:rPr sz="2600" b="1" u="heavy" dirty="0">
                <a:latin typeface="Perpetua"/>
                <a:cs typeface="Perpetua"/>
              </a:rPr>
              <a:t>n</a:t>
            </a:r>
            <a:r>
              <a:rPr sz="2600" b="1" u="heavy" spc="10" dirty="0">
                <a:latin typeface="Perpetua"/>
                <a:cs typeface="Perpetua"/>
              </a:rPr>
              <a:t> </a:t>
            </a:r>
            <a:r>
              <a:rPr sz="2600" b="1" u="heavy" spc="-10" dirty="0">
                <a:latin typeface="Perpetua"/>
                <a:cs typeface="Perpetua"/>
              </a:rPr>
              <a:t>:</a:t>
            </a:r>
            <a:r>
              <a:rPr sz="2600" dirty="0">
                <a:latin typeface="Perpetua"/>
                <a:cs typeface="Perpetua"/>
              </a:rPr>
              <a:t>elle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se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8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mi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 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fé</a:t>
            </a:r>
            <a:r>
              <a:rPr sz="2600" spc="5" dirty="0">
                <a:latin typeface="Perpetua"/>
                <a:cs typeface="Perpetua"/>
              </a:rPr>
              <a:t>mo</a:t>
            </a:r>
            <a:r>
              <a:rPr sz="2600" spc="-5" dirty="0">
                <a:latin typeface="Perpetua"/>
                <a:cs typeface="Perpetua"/>
              </a:rPr>
              <a:t>ral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3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5" dirty="0">
                <a:latin typeface="Perpetua"/>
                <a:cs typeface="Perpetua"/>
              </a:rPr>
              <a:t>i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eau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hi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s te</a:t>
            </a:r>
            <a:r>
              <a:rPr sz="2600" spc="5" dirty="0">
                <a:latin typeface="Perpetua"/>
                <a:cs typeface="Perpetua"/>
              </a:rPr>
              <a:t>nd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x</a:t>
            </a:r>
            <a:r>
              <a:rPr sz="2600" spc="-6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3</a:t>
            </a:r>
            <a:r>
              <a:rPr sz="2600" dirty="0">
                <a:latin typeface="Perpetua"/>
                <a:cs typeface="Perpetua"/>
              </a:rPr>
              <a:t>é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e 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ddu</a:t>
            </a:r>
            <a:r>
              <a:rPr sz="2600" spc="-10" dirty="0">
                <a:latin typeface="Perpetua"/>
                <a:cs typeface="Perpetua"/>
              </a:rPr>
              <a:t>cteu</a:t>
            </a:r>
            <a:r>
              <a:rPr sz="2600" dirty="0">
                <a:latin typeface="Perpetua"/>
                <a:cs typeface="Perpetua"/>
              </a:rPr>
              <a:t>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8559"/>
            <a:ext cx="4191000" cy="64008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153400" y="289109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</a:t>
            </a:r>
            <a:endParaRPr lang="fr-FR" sz="3200" b="1" dirty="0"/>
          </a:p>
        </p:txBody>
      </p:sp>
      <p:sp>
        <p:nvSpPr>
          <p:cNvPr id="6" name="Flèche gauche 5"/>
          <p:cNvSpPr/>
          <p:nvPr/>
        </p:nvSpPr>
        <p:spPr>
          <a:xfrm>
            <a:off x="7010400" y="3048000"/>
            <a:ext cx="1143000" cy="2709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4490" y="1094741"/>
            <a:ext cx="4198620" cy="4785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b="1" dirty="0">
                <a:latin typeface="Perpetua"/>
                <a:cs typeface="Perpetua"/>
              </a:rPr>
              <a:t>La </a:t>
            </a:r>
            <a:r>
              <a:rPr sz="2600" b="1" spc="-80" dirty="0">
                <a:latin typeface="Perpetua"/>
                <a:cs typeface="Perpetua"/>
              </a:rPr>
              <a:t>v</a:t>
            </a:r>
            <a:r>
              <a:rPr sz="2600" b="1" spc="-15" dirty="0">
                <a:latin typeface="Perpetua"/>
                <a:cs typeface="Perpetua"/>
              </a:rPr>
              <a:t>e</a:t>
            </a:r>
            <a:r>
              <a:rPr sz="2600" b="1" spc="-5" dirty="0">
                <a:latin typeface="Perpetua"/>
                <a:cs typeface="Perpetua"/>
              </a:rPr>
              <a:t>i</a:t>
            </a:r>
            <a:r>
              <a:rPr sz="2600" b="1" spc="5" dirty="0">
                <a:latin typeface="Perpetua"/>
                <a:cs typeface="Perpetua"/>
              </a:rPr>
              <a:t>n</a:t>
            </a:r>
            <a:r>
              <a:rPr sz="2600" b="1" spc="-15" dirty="0">
                <a:latin typeface="Perpetua"/>
                <a:cs typeface="Perpetua"/>
              </a:rPr>
              <a:t>e</a:t>
            </a:r>
            <a:r>
              <a:rPr sz="2600" b="1" spc="-25" dirty="0">
                <a:latin typeface="Perpetua"/>
                <a:cs typeface="Perpetua"/>
              </a:rPr>
              <a:t> </a:t>
            </a:r>
            <a:r>
              <a:rPr sz="2600" b="1" spc="-10" dirty="0" err="1">
                <a:latin typeface="Perpetua"/>
                <a:cs typeface="Perpetua"/>
              </a:rPr>
              <a:t>fé</a:t>
            </a:r>
            <a:r>
              <a:rPr sz="2600" b="1" spc="5" dirty="0" err="1">
                <a:latin typeface="Perpetua"/>
                <a:cs typeface="Perpetua"/>
              </a:rPr>
              <a:t>mo</a:t>
            </a:r>
            <a:r>
              <a:rPr sz="2600" b="1" spc="-5" dirty="0" err="1">
                <a:latin typeface="Perpetua"/>
                <a:cs typeface="Perpetua"/>
              </a:rPr>
              <a:t>ral</a:t>
            </a:r>
            <a:r>
              <a:rPr sz="2600" b="1" dirty="0" err="1">
                <a:latin typeface="Perpetua"/>
                <a:cs typeface="Perpetua"/>
              </a:rPr>
              <a:t>e</a:t>
            </a:r>
            <a:r>
              <a:rPr sz="2600" b="1" spc="-30" dirty="0">
                <a:latin typeface="Perpetua"/>
                <a:cs typeface="Perpetua"/>
              </a:rPr>
              <a:t> </a:t>
            </a:r>
            <a:r>
              <a:rPr sz="2600" b="1" spc="-10" dirty="0" smtClean="0">
                <a:latin typeface="Perpetua"/>
                <a:cs typeface="Perpetua"/>
              </a:rPr>
              <a:t>(</a:t>
            </a:r>
            <a:r>
              <a:rPr lang="fr-FR" sz="2600" b="1" spc="-5" dirty="0">
                <a:latin typeface="Perpetua"/>
                <a:cs typeface="Perpetua"/>
              </a:rPr>
              <a:t>2</a:t>
            </a:r>
            <a:r>
              <a:rPr sz="2600" b="1" spc="-10" dirty="0" smtClean="0">
                <a:latin typeface="Perpetua"/>
                <a:cs typeface="Perpetua"/>
              </a:rPr>
              <a:t>):</a:t>
            </a:r>
            <a:endParaRPr sz="2600" b="1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dirty="0">
                <a:latin typeface="Perpetua"/>
                <a:cs typeface="Perpetua"/>
              </a:rPr>
              <a:t>O</a:t>
            </a:r>
            <a:r>
              <a:rPr sz="2600" b="1" spc="60" dirty="0">
                <a:latin typeface="Perpetua"/>
                <a:cs typeface="Perpetua"/>
              </a:rPr>
              <a:t>r</a:t>
            </a:r>
            <a:r>
              <a:rPr sz="2600" b="1" dirty="0">
                <a:latin typeface="Perpetua"/>
                <a:cs typeface="Perpetua"/>
              </a:rPr>
              <a:t>i</a:t>
            </a:r>
            <a:r>
              <a:rPr sz="2600" b="1" spc="50" dirty="0">
                <a:latin typeface="Perpetua"/>
                <a:cs typeface="Perpetua"/>
              </a:rPr>
              <a:t>g</a:t>
            </a:r>
            <a:r>
              <a:rPr sz="2600" b="1" dirty="0">
                <a:latin typeface="Perpetua"/>
                <a:cs typeface="Perpetua"/>
              </a:rPr>
              <a:t>ine </a:t>
            </a:r>
            <a:r>
              <a:rPr sz="2600" dirty="0">
                <a:latin typeface="Perpetua"/>
                <a:cs typeface="Perpetua"/>
              </a:rPr>
              <a:t>:elle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fa</a:t>
            </a:r>
            <a:r>
              <a:rPr sz="2600" dirty="0">
                <a:latin typeface="Perpetua"/>
                <a:cs typeface="Perpetua"/>
              </a:rPr>
              <a:t>it</a:t>
            </a:r>
            <a:r>
              <a:rPr sz="2600" spc="1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ite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à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</a:t>
            </a:r>
          </a:p>
          <a:p>
            <a:pPr marL="287020">
              <a:lnSpc>
                <a:spcPct val="100000"/>
              </a:lnSpc>
            </a:pPr>
            <a:r>
              <a:rPr sz="2600" spc="5" dirty="0" err="1" smtClean="0">
                <a:latin typeface="Perpetua"/>
                <a:cs typeface="Perpetua"/>
              </a:rPr>
              <a:t>pop</a:t>
            </a:r>
            <a:r>
              <a:rPr sz="2600" spc="-15" dirty="0" err="1" smtClean="0">
                <a:latin typeface="Perpetua"/>
                <a:cs typeface="Perpetua"/>
              </a:rPr>
              <a:t>litée</a:t>
            </a:r>
            <a:endParaRPr sz="2600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spc="-210" dirty="0">
                <a:latin typeface="Perpetua"/>
                <a:cs typeface="Perpetua"/>
              </a:rPr>
              <a:t>T</a:t>
            </a:r>
            <a:r>
              <a:rPr sz="2600" b="1" dirty="0">
                <a:latin typeface="Perpetua"/>
                <a:cs typeface="Perpetua"/>
              </a:rPr>
              <a:t>r</a:t>
            </a:r>
            <a:r>
              <a:rPr sz="2600" b="1" spc="5" dirty="0">
                <a:latin typeface="Perpetua"/>
                <a:cs typeface="Perpetua"/>
              </a:rPr>
              <a:t>a</a:t>
            </a:r>
            <a:r>
              <a:rPr sz="2600" b="1" dirty="0">
                <a:latin typeface="Perpetua"/>
                <a:cs typeface="Perpetua"/>
              </a:rPr>
              <a:t>jet</a:t>
            </a:r>
            <a:r>
              <a:rPr sz="2600" b="1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: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5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é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5" dirty="0">
                <a:latin typeface="Perpetua"/>
                <a:cs typeface="Perpetua"/>
              </a:rPr>
              <a:t>en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e </a:t>
            </a:r>
            <a:r>
              <a:rPr sz="2600" spc="-5" dirty="0">
                <a:latin typeface="Perpetua"/>
                <a:cs typeface="Perpetua"/>
              </a:rPr>
              <a:t>mê</a:t>
            </a:r>
            <a:r>
              <a:rPr sz="2600" spc="10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trajet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de</a:t>
            </a:r>
          </a:p>
          <a:p>
            <a:pPr marL="287020">
              <a:lnSpc>
                <a:spcPct val="100000"/>
              </a:lnSpc>
            </a:pPr>
            <a:r>
              <a:rPr sz="2600" dirty="0">
                <a:latin typeface="Perpetua"/>
                <a:cs typeface="Perpetua"/>
              </a:rPr>
              <a:t>l’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10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tè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 f</a:t>
            </a:r>
            <a:r>
              <a:rPr sz="2600" spc="5" dirty="0">
                <a:latin typeface="Perpetua"/>
                <a:cs typeface="Perpetua"/>
              </a:rPr>
              <a:t>émo</a:t>
            </a:r>
            <a:r>
              <a:rPr sz="2600" dirty="0">
                <a:latin typeface="Perpetua"/>
                <a:cs typeface="Perpetua"/>
              </a:rPr>
              <a:t>ral</a:t>
            </a:r>
            <a:r>
              <a:rPr sz="2600" spc="-6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.</a:t>
            </a:r>
          </a:p>
          <a:p>
            <a:pPr marL="287020" marR="311150" indent="-274955" algn="just">
              <a:lnSpc>
                <a:spcPct val="100000"/>
              </a:lnSpc>
              <a:spcBef>
                <a:spcPts val="600"/>
              </a:spcBef>
            </a:pPr>
            <a:r>
              <a:rPr sz="2600" b="1" spc="-229" dirty="0">
                <a:latin typeface="Perpetua"/>
                <a:cs typeface="Perpetua"/>
              </a:rPr>
              <a:t>T</a:t>
            </a:r>
            <a:r>
              <a:rPr sz="2600" b="1" spc="-5" dirty="0">
                <a:latin typeface="Perpetua"/>
                <a:cs typeface="Perpetua"/>
              </a:rPr>
              <a:t>e</a:t>
            </a:r>
            <a:r>
              <a:rPr sz="2600" b="1" spc="80" dirty="0">
                <a:latin typeface="Perpetua"/>
                <a:cs typeface="Perpetua"/>
              </a:rPr>
              <a:t>r</a:t>
            </a:r>
            <a:r>
              <a:rPr sz="2600" b="1" dirty="0">
                <a:latin typeface="Perpetua"/>
                <a:cs typeface="Perpetua"/>
              </a:rPr>
              <a:t>mi</a:t>
            </a:r>
            <a:r>
              <a:rPr sz="2600" b="1" spc="-15" dirty="0">
                <a:latin typeface="Perpetua"/>
                <a:cs typeface="Perpetua"/>
              </a:rPr>
              <a:t>n</a:t>
            </a:r>
            <a:r>
              <a:rPr sz="2600" b="1" spc="5" dirty="0">
                <a:latin typeface="Perpetua"/>
                <a:cs typeface="Perpetua"/>
              </a:rPr>
              <a:t>a</a:t>
            </a:r>
            <a:r>
              <a:rPr sz="2600" b="1" dirty="0">
                <a:latin typeface="Perpetua"/>
                <a:cs typeface="Perpetua"/>
              </a:rPr>
              <a:t>i</a:t>
            </a:r>
            <a:r>
              <a:rPr sz="2600" b="1" spc="-15" dirty="0">
                <a:latin typeface="Perpetua"/>
                <a:cs typeface="Perpetua"/>
              </a:rPr>
              <a:t>so</a:t>
            </a:r>
            <a:r>
              <a:rPr sz="2600" b="1" dirty="0">
                <a:latin typeface="Perpetua"/>
                <a:cs typeface="Perpetua"/>
              </a:rPr>
              <a:t>n</a:t>
            </a:r>
            <a:r>
              <a:rPr sz="2600" b="1" spc="1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:elle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se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8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mi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à l’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nn</a:t>
            </a:r>
            <a:r>
              <a:rPr sz="2600" dirty="0">
                <a:latin typeface="Perpetua"/>
                <a:cs typeface="Perpetua"/>
              </a:rPr>
              <a:t>eau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5" dirty="0">
                <a:latin typeface="Perpetua"/>
                <a:cs typeface="Perpetua"/>
              </a:rPr>
              <a:t>émo</a:t>
            </a:r>
            <a:r>
              <a:rPr sz="2600" dirty="0">
                <a:latin typeface="Perpetua"/>
                <a:cs typeface="Perpetua"/>
              </a:rPr>
              <a:t>ral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,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r la 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5" dirty="0">
                <a:latin typeface="Perpetua"/>
                <a:cs typeface="Perpetua"/>
              </a:rPr>
              <a:t>in</a:t>
            </a:r>
            <a:r>
              <a:rPr sz="2600" dirty="0">
                <a:latin typeface="Perpetua"/>
                <a:cs typeface="Perpetua"/>
              </a:rPr>
              <a:t>e ilia</a:t>
            </a:r>
            <a:r>
              <a:rPr sz="2600" spc="-15" dirty="0">
                <a:latin typeface="Perpetua"/>
                <a:cs typeface="Perpetua"/>
              </a:rPr>
              <a:t>q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e e</a:t>
            </a:r>
            <a:r>
              <a:rPr sz="2600" spc="5" dirty="0">
                <a:latin typeface="Perpetua"/>
                <a:cs typeface="Perpetua"/>
              </a:rPr>
              <a:t>x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85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(</a:t>
            </a:r>
            <a:r>
              <a:rPr sz="2600" spc="10" dirty="0">
                <a:latin typeface="Perpetua"/>
                <a:cs typeface="Perpetua"/>
              </a:rPr>
              <a:t>1</a:t>
            </a:r>
            <a:r>
              <a:rPr sz="2600" dirty="0">
                <a:latin typeface="Perpetua"/>
                <a:cs typeface="Perpetua"/>
              </a:rPr>
              <a:t>).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spc="5" dirty="0">
                <a:latin typeface="Perpetua"/>
                <a:cs typeface="Perpetua"/>
              </a:rPr>
              <a:t>D</a:t>
            </a:r>
            <a:r>
              <a:rPr sz="2600" b="1" dirty="0">
                <a:latin typeface="Perpetua"/>
                <a:cs typeface="Perpetua"/>
              </a:rPr>
              <a:t>imen</a:t>
            </a:r>
            <a:r>
              <a:rPr sz="2600" b="1" spc="-15" dirty="0">
                <a:latin typeface="Perpetua"/>
                <a:cs typeface="Perpetua"/>
              </a:rPr>
              <a:t>s</a:t>
            </a:r>
            <a:r>
              <a:rPr sz="2600" b="1" spc="-10" dirty="0">
                <a:latin typeface="Perpetua"/>
                <a:cs typeface="Perpetua"/>
              </a:rPr>
              <a:t>i</a:t>
            </a:r>
            <a:r>
              <a:rPr sz="2600" b="1" spc="-25" dirty="0">
                <a:latin typeface="Perpetua"/>
                <a:cs typeface="Perpetua"/>
              </a:rPr>
              <a:t>o</a:t>
            </a:r>
            <a:r>
              <a:rPr sz="2600" b="1" dirty="0">
                <a:latin typeface="Perpetua"/>
                <a:cs typeface="Perpetua"/>
              </a:rPr>
              <a:t>ns</a:t>
            </a:r>
            <a:r>
              <a:rPr sz="2600" b="1" spc="4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:</a:t>
            </a:r>
            <a:endParaRPr sz="2600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Perpetua"/>
                <a:cs typeface="Perpetua"/>
              </a:rPr>
              <a:t>Son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-20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lib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 est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mpo</a:t>
            </a:r>
            <a:r>
              <a:rPr sz="2600" spc="10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,e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t de</a:t>
            </a:r>
          </a:p>
          <a:p>
            <a:pPr marL="287020">
              <a:lnSpc>
                <a:spcPct val="100000"/>
              </a:lnSpc>
            </a:pPr>
            <a:r>
              <a:rPr sz="2600" spc="5" dirty="0">
                <a:latin typeface="Perpetua"/>
                <a:cs typeface="Perpetua"/>
              </a:rPr>
              <a:t>9m</a:t>
            </a:r>
            <a:r>
              <a:rPr sz="2600" dirty="0">
                <a:latin typeface="Perpetua"/>
                <a:cs typeface="Perpetua"/>
              </a:rPr>
              <a:t>m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6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vi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.</a:t>
            </a:r>
            <a:endParaRPr sz="2600" dirty="0">
              <a:latin typeface="Perpetua"/>
              <a:cs typeface="Perpetu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81000"/>
            <a:ext cx="3352800" cy="6096000"/>
          </a:xfrm>
          <a:prstGeom prst="rect">
            <a:avLst/>
          </a:prstGeom>
        </p:spPr>
      </p:pic>
      <p:sp>
        <p:nvSpPr>
          <p:cNvPr id="2" name="Flèche gauche 1"/>
          <p:cNvSpPr/>
          <p:nvPr/>
        </p:nvSpPr>
        <p:spPr>
          <a:xfrm>
            <a:off x="7010400" y="2286000"/>
            <a:ext cx="1981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763000" y="1932057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2</a:t>
            </a:r>
            <a:endParaRPr lang="fr-FR" sz="4000" b="1" dirty="0"/>
          </a:p>
        </p:txBody>
      </p:sp>
      <p:sp>
        <p:nvSpPr>
          <p:cNvPr id="7" name="Flèche gauche 6"/>
          <p:cNvSpPr/>
          <p:nvPr/>
        </p:nvSpPr>
        <p:spPr>
          <a:xfrm>
            <a:off x="6858000" y="685800"/>
            <a:ext cx="1447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305800" y="51521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1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600" y="1143000"/>
            <a:ext cx="4216400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4051300" algn="l"/>
              </a:tabLst>
            </a:pPr>
            <a:r>
              <a:rPr lang="fr-FR" sz="3600" b="1" dirty="0" smtClean="0">
                <a:latin typeface="Arial"/>
                <a:cs typeface="Arial"/>
              </a:rPr>
              <a:t>1</a:t>
            </a:r>
            <a:r>
              <a:rPr lang="fr-FR" sz="3600" b="1" u="sng" dirty="0" smtClean="0">
                <a:latin typeface="Arial"/>
                <a:cs typeface="Arial"/>
              </a:rPr>
              <a:t>)Définition</a:t>
            </a:r>
            <a:r>
              <a:rPr sz="3600" b="1" dirty="0">
                <a:latin typeface="Arial"/>
                <a:cs typeface="Arial"/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66800"/>
            <a:ext cx="3643832" cy="482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68300" y="20574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/>
              <a:t>-Les </a:t>
            </a:r>
            <a:r>
              <a:rPr lang="fr-FR" sz="3200" b="1" dirty="0"/>
              <a:t>veines </a:t>
            </a:r>
            <a:r>
              <a:rPr lang="fr-FR" sz="3200" b="1" dirty="0" smtClean="0"/>
              <a:t>  du membre inferieur </a:t>
            </a:r>
            <a:r>
              <a:rPr lang="fr-FR" sz="3200" b="1" dirty="0"/>
              <a:t>ce sont des conduits vasculaires qui </a:t>
            </a:r>
            <a:r>
              <a:rPr lang="fr-FR" sz="3200" b="1" dirty="0" smtClean="0"/>
              <a:t>drainent </a:t>
            </a:r>
            <a:r>
              <a:rPr lang="fr-FR" sz="3200" b="1" dirty="0"/>
              <a:t>le sang veineux de la périphérie au centre ( </a:t>
            </a:r>
            <a:r>
              <a:rPr lang="fr-FR" sz="3200" b="1" dirty="0" smtClean="0"/>
              <a:t>Cœur)</a:t>
            </a:r>
            <a:endParaRPr lang="fr-FR" sz="3200" b="1" dirty="0"/>
          </a:p>
          <a:p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33400"/>
            <a:ext cx="807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4000" b="1" dirty="0">
              <a:solidFill>
                <a:srgbClr val="B60E7D"/>
              </a:solidFill>
              <a:latin typeface="Arial" panose="020B0604020202020204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ArialMT"/>
              </a:rPr>
              <a:t>Les veines ont pour rôle de ramener le sang de la périphérie vers le </a:t>
            </a:r>
            <a:r>
              <a:rPr lang="fr-FR" dirty="0" err="1">
                <a:solidFill>
                  <a:srgbClr val="000000"/>
                </a:solidFill>
                <a:latin typeface="ArialMT"/>
              </a:rPr>
              <a:t>coeur</a:t>
            </a:r>
            <a:r>
              <a:rPr lang="fr-FR" dirty="0">
                <a:solidFill>
                  <a:srgbClr val="000000"/>
                </a:solidFill>
                <a:latin typeface="ArialMT"/>
              </a:rPr>
              <a:t> en luttant contre la pesanteur. Le</a:t>
            </a: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sang est poussé vers le haut par différents mécanismes (mouvements musculaires du mollet surtout) et les</a:t>
            </a: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veines sont pourvues de valves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qui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empêchent le sang de redescendre vers les pieds.</a:t>
            </a: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Les varices sont dues le plus souvent à une altération de la structure de la paroi veineuse entrainant une</a:t>
            </a: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dilatation de la veine et un défaut de fonctionnement des valves qui induit un reflux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86200"/>
            <a:ext cx="5638800" cy="27878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95600" y="304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Conclusion</a:t>
            </a:r>
            <a:endParaRPr lang="fr-FR" sz="3200" b="1" u="sng" dirty="0"/>
          </a:p>
        </p:txBody>
      </p:sp>
    </p:spTree>
    <p:extLst>
      <p:ext uri="{BB962C8B-B14F-4D97-AF65-F5344CB8AC3E}">
        <p14:creationId xmlns:p14="http://schemas.microsoft.com/office/powerpoint/2010/main" val="37819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5257800" cy="541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8400" y="18288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</a:rPr>
              <a:t>A : télangiectasies</a:t>
            </a:r>
          </a:p>
          <a:p>
            <a:r>
              <a:rPr lang="fr-FR" dirty="0">
                <a:latin typeface="Arial" panose="020B0604020202020204" pitchFamily="34" charset="0"/>
              </a:rPr>
              <a:t>B : varices réticulaires</a:t>
            </a:r>
          </a:p>
          <a:p>
            <a:r>
              <a:rPr lang="fr-FR" dirty="0">
                <a:latin typeface="Arial" panose="020B0604020202020204" pitchFamily="34" charset="0"/>
              </a:rPr>
              <a:t>C : varice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1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685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4038600" cy="52006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5750"/>
            <a:ext cx="43434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552770"/>
            <a:ext cx="7886700" cy="1115622"/>
          </a:xfrm>
          <a:prstGeom prst="rect">
            <a:avLst/>
          </a:prstGeom>
        </p:spPr>
        <p:txBody>
          <a:bodyPr vert="horz" wrap="square" lIns="0" tIns="434273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z="4400" spc="15" dirty="0">
                <a:solidFill>
                  <a:schemeClr val="tx1"/>
                </a:solidFill>
                <a:latin typeface="Franklin Gothic Book"/>
                <a:cs typeface="Franklin Gothic Book"/>
              </a:rPr>
              <a:t>L</a:t>
            </a:r>
            <a:r>
              <a:rPr sz="4400" spc="-25" dirty="0">
                <a:solidFill>
                  <a:schemeClr val="tx1"/>
                </a:solidFill>
                <a:latin typeface="Franklin Gothic Book"/>
                <a:cs typeface="Franklin Gothic Book"/>
              </a:rPr>
              <a:t>e</a:t>
            </a:r>
            <a:r>
              <a:rPr sz="4400" spc="-15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r>
              <a:rPr sz="4400" spc="-25" dirty="0">
                <a:solidFill>
                  <a:schemeClr val="tx1"/>
                </a:solidFill>
                <a:latin typeface="Franklin Gothic Book"/>
                <a:cs typeface="Franklin Gothic Book"/>
              </a:rPr>
              <a:t>d</a:t>
            </a:r>
            <a:r>
              <a:rPr sz="4400" spc="15" dirty="0">
                <a:solidFill>
                  <a:schemeClr val="tx1"/>
                </a:solidFill>
                <a:latin typeface="Franklin Gothic Book"/>
                <a:cs typeface="Franklin Gothic Book"/>
              </a:rPr>
              <a:t>r</a:t>
            </a:r>
            <a:r>
              <a:rPr sz="4400" spc="-25" dirty="0">
                <a:solidFill>
                  <a:schemeClr val="tx1"/>
                </a:solidFill>
                <a:latin typeface="Franklin Gothic Book"/>
                <a:cs typeface="Franklin Gothic Book"/>
              </a:rPr>
              <a:t>a</a:t>
            </a:r>
            <a:r>
              <a:rPr sz="4400" dirty="0">
                <a:solidFill>
                  <a:schemeClr val="tx1"/>
                </a:solidFill>
                <a:latin typeface="Franklin Gothic Book"/>
                <a:cs typeface="Franklin Gothic Book"/>
              </a:rPr>
              <a:t>in</a:t>
            </a:r>
            <a:r>
              <a:rPr sz="4400" spc="-15" dirty="0">
                <a:solidFill>
                  <a:schemeClr val="tx1"/>
                </a:solidFill>
                <a:latin typeface="Franklin Gothic Book"/>
                <a:cs typeface="Franklin Gothic Book"/>
              </a:rPr>
              <a:t>a</a:t>
            </a:r>
            <a:r>
              <a:rPr sz="4400" spc="-30" dirty="0">
                <a:solidFill>
                  <a:schemeClr val="tx1"/>
                </a:solidFill>
                <a:latin typeface="Franklin Gothic Book"/>
                <a:cs typeface="Franklin Gothic Book"/>
              </a:rPr>
              <a:t>g</a:t>
            </a:r>
            <a:r>
              <a:rPr sz="4400" spc="-25" dirty="0">
                <a:solidFill>
                  <a:schemeClr val="tx1"/>
                </a:solidFill>
                <a:latin typeface="Franklin Gothic Book"/>
                <a:cs typeface="Franklin Gothic Book"/>
              </a:rPr>
              <a:t>e</a:t>
            </a:r>
            <a:r>
              <a:rPr sz="4400" spc="-55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r>
              <a:rPr sz="4400" spc="20" dirty="0" err="1">
                <a:solidFill>
                  <a:schemeClr val="tx1"/>
                </a:solidFill>
                <a:latin typeface="Franklin Gothic Book"/>
                <a:cs typeface="Franklin Gothic Book"/>
              </a:rPr>
              <a:t>l</a:t>
            </a:r>
            <a:r>
              <a:rPr sz="4400" spc="-35" dirty="0" err="1">
                <a:solidFill>
                  <a:schemeClr val="tx1"/>
                </a:solidFill>
                <a:latin typeface="Franklin Gothic Book"/>
                <a:cs typeface="Franklin Gothic Book"/>
              </a:rPr>
              <a:t>ymp</a:t>
            </a:r>
            <a:r>
              <a:rPr sz="4400" spc="-45" dirty="0" err="1">
                <a:solidFill>
                  <a:schemeClr val="tx1"/>
                </a:solidFill>
                <a:latin typeface="Franklin Gothic Book"/>
                <a:cs typeface="Franklin Gothic Book"/>
              </a:rPr>
              <a:t>h</a:t>
            </a:r>
            <a:r>
              <a:rPr sz="4400" spc="-20" dirty="0" err="1">
                <a:solidFill>
                  <a:schemeClr val="tx1"/>
                </a:solidFill>
                <a:latin typeface="Franklin Gothic Book"/>
                <a:cs typeface="Franklin Gothic Book"/>
              </a:rPr>
              <a:t>ati</a:t>
            </a:r>
            <a:r>
              <a:rPr sz="4400" spc="-60" dirty="0" err="1">
                <a:solidFill>
                  <a:schemeClr val="tx1"/>
                </a:solidFill>
                <a:latin typeface="Franklin Gothic Book"/>
                <a:cs typeface="Franklin Gothic Book"/>
              </a:rPr>
              <a:t>q</a:t>
            </a:r>
            <a:r>
              <a:rPr sz="4400" spc="-25" dirty="0" err="1">
                <a:solidFill>
                  <a:schemeClr val="tx1"/>
                </a:solidFill>
                <a:latin typeface="Franklin Gothic Book"/>
                <a:cs typeface="Franklin Gothic Book"/>
              </a:rPr>
              <a:t>ue</a:t>
            </a:r>
            <a:r>
              <a:rPr sz="4400" spc="-85" dirty="0">
                <a:solidFill>
                  <a:schemeClr val="tx1"/>
                </a:solidFill>
                <a:latin typeface="Franklin Gothic Book"/>
                <a:cs typeface="Franklin Gothic Book"/>
              </a:rPr>
              <a:t> </a:t>
            </a:r>
            <a:endParaRPr sz="4400" dirty="0"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8200" y="3733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1)Introduction  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38200" y="4191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2)Réseau lymphatique profond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38200" y="4648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3)Réseau lymphatique superficiels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039947"/>
            <a:ext cx="7886700" cy="802267"/>
          </a:xfrm>
          <a:prstGeom prst="rect">
            <a:avLst/>
          </a:prstGeom>
        </p:spPr>
        <p:txBody>
          <a:bodyPr vert="horz" wrap="square" lIns="0" tIns="226691" rIns="0" bIns="0" rtlCol="0">
            <a:spAutoFit/>
          </a:bodyPr>
          <a:lstStyle/>
          <a:p>
            <a:pPr marL="155575">
              <a:lnSpc>
                <a:spcPts val="4760"/>
              </a:lnSpc>
            </a:pPr>
            <a:r>
              <a:rPr b="1" spc="-10" dirty="0"/>
              <a:t>1</a:t>
            </a:r>
            <a:r>
              <a:rPr b="1" spc="5" dirty="0"/>
              <a:t>-</a:t>
            </a:r>
            <a:r>
              <a:rPr b="1" dirty="0"/>
              <a:t>INT</a:t>
            </a:r>
            <a:r>
              <a:rPr b="1" spc="-20" dirty="0"/>
              <a:t>R</a:t>
            </a:r>
            <a:r>
              <a:rPr b="1" dirty="0"/>
              <a:t>OD</a:t>
            </a:r>
            <a:r>
              <a:rPr b="1" spc="-15" dirty="0"/>
              <a:t>U</a:t>
            </a:r>
            <a:r>
              <a:rPr b="1" dirty="0"/>
              <a:t>C</a:t>
            </a:r>
            <a:r>
              <a:rPr b="1" spc="-20" dirty="0"/>
              <a:t>T</a:t>
            </a:r>
            <a:r>
              <a:rPr b="1" dirty="0"/>
              <a:t>I</a:t>
            </a:r>
            <a:r>
              <a:rPr b="1" spc="5" dirty="0"/>
              <a:t>O</a:t>
            </a:r>
            <a:r>
              <a:rPr b="1" dirty="0"/>
              <a:t>N</a:t>
            </a:r>
            <a:r>
              <a:rPr dirty="0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133600"/>
            <a:ext cx="7913370" cy="151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dirty="0">
                <a:latin typeface="Perpetua"/>
                <a:cs typeface="Perpetua"/>
              </a:rPr>
              <a:t>Le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rai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ge </a:t>
            </a:r>
            <a:r>
              <a:rPr sz="2600" spc="-70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ym</a:t>
            </a:r>
            <a:r>
              <a:rPr sz="2600" spc="10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h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tiq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e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10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b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5" dirty="0">
                <a:latin typeface="Perpetua"/>
                <a:cs typeface="Perpetua"/>
              </a:rPr>
              <a:t>é</a:t>
            </a:r>
            <a:r>
              <a:rPr sz="2600" spc="6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eu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s’</a:t>
            </a:r>
            <a:r>
              <a:rPr sz="2600" spc="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5" dirty="0">
                <a:latin typeface="Perpetua"/>
                <a:cs typeface="Perpetua"/>
              </a:rPr>
              <a:t>f</a:t>
            </a:r>
            <a:r>
              <a:rPr sz="2600" dirty="0">
                <a:latin typeface="Perpetua"/>
                <a:cs typeface="Perpetua"/>
              </a:rPr>
              <a:t>ect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50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râce à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45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5" dirty="0">
                <a:latin typeface="Perpetua"/>
                <a:cs typeface="Perpetua"/>
              </a:rPr>
              <a:t>e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x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70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ym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h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tiqu</a:t>
            </a:r>
            <a:r>
              <a:rPr sz="2600" spc="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s s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erfic</a:t>
            </a:r>
            <a:r>
              <a:rPr sz="2600" spc="5" dirty="0">
                <a:latin typeface="Perpetua"/>
                <a:cs typeface="Perpetua"/>
              </a:rPr>
              <a:t>i</a:t>
            </a:r>
            <a:r>
              <a:rPr sz="2600" dirty="0">
                <a:latin typeface="Perpetua"/>
                <a:cs typeface="Perpetua"/>
              </a:rPr>
              <a:t>els</a:t>
            </a:r>
            <a:r>
              <a:rPr sz="2600" spc="-6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et p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5" dirty="0">
                <a:latin typeface="Perpetua"/>
                <a:cs typeface="Perpetua"/>
              </a:rPr>
              <a:t>on</a:t>
            </a:r>
            <a:r>
              <a:rPr sz="2600" spc="-1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6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qui 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bo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ti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5" dirty="0">
                <a:latin typeface="Perpetua"/>
                <a:cs typeface="Perpetua"/>
              </a:rPr>
              <a:t>en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à</a:t>
            </a:r>
            <a:r>
              <a:rPr sz="2600" spc="5" dirty="0">
                <a:latin typeface="Perpetua"/>
                <a:cs typeface="Perpetua"/>
              </a:rPr>
              <a:t> d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nœud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-6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ym</a:t>
            </a:r>
            <a:r>
              <a:rPr sz="2600" spc="10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h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tiq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25" dirty="0">
                <a:latin typeface="Perpetua"/>
                <a:cs typeface="Perpetua"/>
              </a:rPr>
              <a:t> </a:t>
            </a:r>
            <a:r>
              <a:rPr sz="2600" spc="-70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ym</a:t>
            </a:r>
            <a:r>
              <a:rPr sz="2600" spc="10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h</a:t>
            </a:r>
            <a:r>
              <a:rPr sz="2600" spc="-10" dirty="0">
                <a:latin typeface="Perpetua"/>
                <a:cs typeface="Perpetua"/>
              </a:rPr>
              <a:t>o</a:t>
            </a:r>
            <a:r>
              <a:rPr sz="2600" spc="5" dirty="0">
                <a:latin typeface="Perpetua"/>
                <a:cs typeface="Perpetua"/>
              </a:rPr>
              <a:t>no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u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0" dirty="0">
                <a:latin typeface="Perpetua"/>
                <a:cs typeface="Perpetua"/>
              </a:rPr>
              <a:t>s 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erfic</a:t>
            </a:r>
            <a:r>
              <a:rPr sz="2600" spc="5" dirty="0">
                <a:latin typeface="Perpetua"/>
                <a:cs typeface="Perpetua"/>
              </a:rPr>
              <a:t>i</a:t>
            </a:r>
            <a:r>
              <a:rPr sz="2600" dirty="0">
                <a:latin typeface="Perpetua"/>
                <a:cs typeface="Perpetua"/>
              </a:rPr>
              <a:t>els</a:t>
            </a:r>
            <a:r>
              <a:rPr sz="2600" spc="-6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p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spc="-15" dirty="0">
                <a:latin typeface="Perpetua"/>
                <a:cs typeface="Perpetua"/>
              </a:rPr>
              <a:t>n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1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 réseau lymphatique profond: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vaisseaux suivent les artères et les veines profondes.</a:t>
            </a:r>
          </a:p>
          <a:p>
            <a:r>
              <a:rPr lang="fr-FR" dirty="0" smtClean="0"/>
              <a:t>Ils font relais dans le </a:t>
            </a:r>
            <a:r>
              <a:rPr lang="fr-FR" dirty="0" err="1" smtClean="0"/>
              <a:t>lymphocentre</a:t>
            </a:r>
            <a:r>
              <a:rPr lang="fr-FR" dirty="0" smtClean="0"/>
              <a:t> </a:t>
            </a:r>
            <a:r>
              <a:rPr lang="fr-FR" dirty="0" err="1" smtClean="0"/>
              <a:t>iliofémoral</a:t>
            </a:r>
            <a:r>
              <a:rPr lang="fr-FR" dirty="0" smtClean="0"/>
              <a:t>, (GANGLION DE CLOQUET)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1" y="2819400"/>
            <a:ext cx="5638800" cy="373380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3485221" y="4419600"/>
            <a:ext cx="2686979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400800" y="4114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Ganglion de </a:t>
            </a:r>
            <a:r>
              <a:rPr lang="fr-FR" dirty="0" err="1" smtClean="0"/>
              <a:t>Cloquet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81000" y="5248247"/>
            <a:ext cx="1657350" cy="764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0" y="582912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Veine fémorale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8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04800"/>
            <a:ext cx="4953000" cy="6096000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>
            <a:off x="2514600" y="3124200"/>
            <a:ext cx="2971800" cy="762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219200" y="2662535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Réseau lymphatique profond  </a:t>
            </a:r>
            <a:endParaRPr lang="fr-FR" dirty="0"/>
          </a:p>
        </p:txBody>
      </p:sp>
      <p:sp>
        <p:nvSpPr>
          <p:cNvPr id="5" name="Flèche vers le haut 4"/>
          <p:cNvSpPr/>
          <p:nvPr/>
        </p:nvSpPr>
        <p:spPr>
          <a:xfrm>
            <a:off x="2590800" y="3585865"/>
            <a:ext cx="228600" cy="2814935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5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886700" cy="1325563"/>
          </a:xfrm>
        </p:spPr>
        <p:txBody>
          <a:bodyPr>
            <a:normAutofit/>
          </a:bodyPr>
          <a:lstStyle/>
          <a:p>
            <a:r>
              <a:rPr lang="fr-FR" b="1" dirty="0" smtClean="0"/>
              <a:t>le réseau lymphatique superficiel: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057400"/>
            <a:ext cx="6553200" cy="435133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Disposés dans la peau et la graisse sous cutanée, ils suivent en gros le trajet de la  grande et la  petite veines saphènes </a:t>
            </a:r>
          </a:p>
          <a:p>
            <a:pPr marL="0" indent="0">
              <a:buNone/>
            </a:pP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41766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"/>
            <a:ext cx="3847800" cy="624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3581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dans les lymphatiques profonds de la fosse </a:t>
            </a:r>
            <a:r>
              <a:rPr lang="fr-FR" b="1" dirty="0" smtClean="0">
                <a:solidFill>
                  <a:srgbClr val="FF0000"/>
                </a:solidFill>
              </a:rPr>
              <a:t>poplitée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1000" y="1343282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Le réseau lymphatique de la </a:t>
            </a:r>
            <a:r>
              <a:rPr lang="fr-FR" sz="2800" b="1" dirty="0" smtClean="0">
                <a:solidFill>
                  <a:srgbClr val="FF0000"/>
                </a:solidFill>
              </a:rPr>
              <a:t>petite Veine </a:t>
            </a:r>
            <a:r>
              <a:rPr lang="fr-FR" sz="2800" b="1" dirty="0" err="1" smtClean="0">
                <a:solidFill>
                  <a:srgbClr val="FF0000"/>
                </a:solidFill>
              </a:rPr>
              <a:t>saphéne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/>
              <a:t>se termine: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3619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7365" y="1633384"/>
            <a:ext cx="4045585" cy="432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4716"/>
              </a:buClr>
              <a:buSzPct val="85416"/>
              <a:buFont typeface="Wingdings 2"/>
              <a:buChar char=""/>
              <a:tabLst>
                <a:tab pos="287655" algn="l"/>
              </a:tabLst>
            </a:pPr>
            <a:r>
              <a:rPr sz="2400" dirty="0">
                <a:latin typeface="Perpetua"/>
                <a:cs typeface="Perpetua"/>
              </a:rPr>
              <a:t>Il</a:t>
            </a:r>
            <a:r>
              <a:rPr sz="2400" spc="-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ex</a:t>
            </a:r>
            <a:r>
              <a:rPr sz="2400" spc="-10" dirty="0">
                <a:latin typeface="Perpetua"/>
                <a:cs typeface="Perpetua"/>
              </a:rPr>
              <a:t>i</a:t>
            </a:r>
            <a:r>
              <a:rPr sz="2400" dirty="0">
                <a:latin typeface="Perpetua"/>
                <a:cs typeface="Perpetua"/>
              </a:rPr>
              <a:t>ste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deux </a:t>
            </a:r>
            <a:r>
              <a:rPr sz="2400" spc="5" dirty="0">
                <a:latin typeface="Perpetua"/>
                <a:cs typeface="Perpetua"/>
              </a:rPr>
              <a:t>s</a:t>
            </a:r>
            <a:r>
              <a:rPr sz="2400" dirty="0">
                <a:latin typeface="Perpetua"/>
                <a:cs typeface="Perpetua"/>
              </a:rPr>
              <a:t>yst</a:t>
            </a:r>
            <a:r>
              <a:rPr sz="2400" spc="5" dirty="0">
                <a:latin typeface="Perpetua"/>
                <a:cs typeface="Perpetua"/>
              </a:rPr>
              <a:t>è</a:t>
            </a:r>
            <a:r>
              <a:rPr sz="2400" spc="-10" dirty="0">
                <a:latin typeface="Perpetua"/>
                <a:cs typeface="Perpetua"/>
              </a:rPr>
              <a:t>m</a:t>
            </a:r>
            <a:r>
              <a:rPr sz="2400" dirty="0">
                <a:latin typeface="Perpetua"/>
                <a:cs typeface="Perpetua"/>
              </a:rPr>
              <a:t>es</a:t>
            </a:r>
            <a:r>
              <a:rPr sz="2400" spc="-35" dirty="0">
                <a:latin typeface="Perpetua"/>
                <a:cs typeface="Perpetua"/>
              </a:rPr>
              <a:t> </a:t>
            </a:r>
            <a:r>
              <a:rPr sz="2400" spc="-45" dirty="0">
                <a:latin typeface="Perpetua"/>
                <a:cs typeface="Perpetua"/>
              </a:rPr>
              <a:t>v</a:t>
            </a:r>
            <a:r>
              <a:rPr sz="2400" dirty="0">
                <a:latin typeface="Perpetua"/>
                <a:cs typeface="Perpetua"/>
              </a:rPr>
              <a:t>eineux</a:t>
            </a:r>
            <a:r>
              <a:rPr sz="2400" spc="-3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:</a:t>
            </a:r>
          </a:p>
          <a:p>
            <a:pPr marL="287020" marR="486409" indent="-274955">
              <a:lnSpc>
                <a:spcPct val="89900"/>
              </a:lnSpc>
              <a:spcBef>
                <a:spcPts val="610"/>
              </a:spcBef>
            </a:pPr>
            <a:r>
              <a:rPr sz="2400" b="1" u="heavy" dirty="0">
                <a:latin typeface="Perpetua"/>
                <a:cs typeface="Perpetua"/>
              </a:rPr>
              <a:t>Le</a:t>
            </a:r>
            <a:r>
              <a:rPr sz="2400" b="1" u="heavy" spc="-5" dirty="0">
                <a:latin typeface="Perpetua"/>
                <a:cs typeface="Perpetua"/>
              </a:rPr>
              <a:t> sy</a:t>
            </a:r>
            <a:r>
              <a:rPr sz="2400" b="1" u="heavy" spc="5" dirty="0">
                <a:latin typeface="Perpetua"/>
                <a:cs typeface="Perpetua"/>
              </a:rPr>
              <a:t>s</a:t>
            </a:r>
            <a:r>
              <a:rPr sz="2400" b="1" u="heavy" spc="-5" dirty="0">
                <a:latin typeface="Perpetua"/>
                <a:cs typeface="Perpetua"/>
              </a:rPr>
              <a:t>t</a:t>
            </a:r>
            <a:r>
              <a:rPr sz="2400" b="1" u="heavy" spc="-15" dirty="0">
                <a:latin typeface="Perpetua"/>
                <a:cs typeface="Perpetua"/>
              </a:rPr>
              <a:t>è</a:t>
            </a:r>
            <a:r>
              <a:rPr sz="2400" b="1" u="heavy" spc="-20" dirty="0">
                <a:latin typeface="Perpetua"/>
                <a:cs typeface="Perpetua"/>
              </a:rPr>
              <a:t>me</a:t>
            </a:r>
            <a:r>
              <a:rPr sz="2400" b="1" u="heavy" spc="5" dirty="0">
                <a:latin typeface="Perpetua"/>
                <a:cs typeface="Perpetua"/>
              </a:rPr>
              <a:t> </a:t>
            </a:r>
            <a:r>
              <a:rPr sz="2400" b="1" u="heavy" spc="-5" dirty="0">
                <a:latin typeface="Perpetua"/>
                <a:cs typeface="Perpetua"/>
              </a:rPr>
              <a:t>s</a:t>
            </a:r>
            <a:r>
              <a:rPr sz="2400" b="1" u="heavy" spc="10" dirty="0">
                <a:latin typeface="Perpetua"/>
                <a:cs typeface="Perpetua"/>
              </a:rPr>
              <a:t>u</a:t>
            </a:r>
            <a:r>
              <a:rPr sz="2400" b="1" u="heavy" spc="-10" dirty="0">
                <a:latin typeface="Perpetua"/>
                <a:cs typeface="Perpetua"/>
              </a:rPr>
              <a:t>p</a:t>
            </a:r>
            <a:r>
              <a:rPr sz="2400" b="1" u="heavy" spc="-20" dirty="0">
                <a:latin typeface="Perpetua"/>
                <a:cs typeface="Perpetua"/>
              </a:rPr>
              <a:t>er</a:t>
            </a:r>
            <a:r>
              <a:rPr sz="2400" b="1" u="heavy" dirty="0">
                <a:latin typeface="Perpetua"/>
                <a:cs typeface="Perpetua"/>
              </a:rPr>
              <a:t>fici</a:t>
            </a:r>
            <a:r>
              <a:rPr sz="2400" b="1" u="heavy" spc="-10" dirty="0">
                <a:latin typeface="Perpetua"/>
                <a:cs typeface="Perpetua"/>
              </a:rPr>
              <a:t>el</a:t>
            </a:r>
            <a:r>
              <a:rPr sz="2400" b="1" u="heavy" spc="-25" dirty="0">
                <a:latin typeface="Perpetua"/>
                <a:cs typeface="Perpetua"/>
              </a:rPr>
              <a:t> </a:t>
            </a:r>
            <a:r>
              <a:rPr sz="2400" b="1" u="heavy" spc="-10" dirty="0">
                <a:latin typeface="Perpetua"/>
                <a:cs typeface="Perpetua"/>
              </a:rPr>
              <a:t>:</a:t>
            </a:r>
            <a:r>
              <a:rPr sz="2400" b="1" spc="-12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qui </a:t>
            </a:r>
            <a:r>
              <a:rPr sz="2400" dirty="0">
                <a:latin typeface="Perpetua"/>
                <a:cs typeface="Perpetua"/>
              </a:rPr>
              <a:t>dra</a:t>
            </a:r>
            <a:r>
              <a:rPr sz="2400" spc="-15" dirty="0">
                <a:latin typeface="Perpetua"/>
                <a:cs typeface="Perpetua"/>
              </a:rPr>
              <a:t>ine</a:t>
            </a:r>
            <a:r>
              <a:rPr sz="2400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l</a:t>
            </a:r>
            <a:r>
              <a:rPr sz="2400" dirty="0">
                <a:latin typeface="Perpetua"/>
                <a:cs typeface="Perpetua"/>
              </a:rPr>
              <a:t>a</a:t>
            </a:r>
            <a:r>
              <a:rPr sz="2400" spc="-5" dirty="0">
                <a:latin typeface="Perpetua"/>
                <a:cs typeface="Perpetua"/>
              </a:rPr>
              <a:t> </a:t>
            </a:r>
            <a:r>
              <a:rPr sz="2400" spc="-15" dirty="0">
                <a:latin typeface="Perpetua"/>
                <a:cs typeface="Perpetua"/>
              </a:rPr>
              <a:t>p</a:t>
            </a:r>
            <a:r>
              <a:rPr sz="2400" spc="-5" dirty="0">
                <a:latin typeface="Perpetua"/>
                <a:cs typeface="Perpetua"/>
              </a:rPr>
              <a:t>ea</a:t>
            </a:r>
            <a:r>
              <a:rPr sz="2400" dirty="0">
                <a:latin typeface="Perpetua"/>
                <a:cs typeface="Perpetua"/>
              </a:rPr>
              <a:t>u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et</a:t>
            </a:r>
            <a:r>
              <a:rPr sz="2400" spc="-5" dirty="0">
                <a:latin typeface="Perpetua"/>
                <a:cs typeface="Perpetua"/>
              </a:rPr>
              <a:t> </a:t>
            </a:r>
            <a:r>
              <a:rPr sz="2400" spc="5" dirty="0">
                <a:latin typeface="Perpetua"/>
                <a:cs typeface="Perpetua"/>
              </a:rPr>
              <a:t>l</a:t>
            </a:r>
            <a:r>
              <a:rPr sz="2400" spc="-10" dirty="0">
                <a:latin typeface="Perpetua"/>
                <a:cs typeface="Perpetua"/>
              </a:rPr>
              <a:t>e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t</a:t>
            </a:r>
            <a:r>
              <a:rPr sz="2400" spc="-20" dirty="0">
                <a:latin typeface="Perpetua"/>
                <a:cs typeface="Perpetua"/>
              </a:rPr>
              <a:t>i</a:t>
            </a:r>
            <a:r>
              <a:rPr sz="2400" spc="-5" dirty="0">
                <a:latin typeface="Perpetua"/>
                <a:cs typeface="Perpetua"/>
              </a:rPr>
              <a:t>ss</a:t>
            </a:r>
            <a:r>
              <a:rPr sz="2400" dirty="0">
                <a:latin typeface="Perpetua"/>
                <a:cs typeface="Perpetua"/>
              </a:rPr>
              <a:t>u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s</a:t>
            </a:r>
            <a:r>
              <a:rPr sz="2400" dirty="0">
                <a:latin typeface="Perpetua"/>
                <a:cs typeface="Perpetua"/>
              </a:rPr>
              <a:t>ou</a:t>
            </a:r>
            <a:r>
              <a:rPr sz="2400" spc="25" dirty="0">
                <a:latin typeface="Perpetua"/>
                <a:cs typeface="Perpetua"/>
              </a:rPr>
              <a:t>s</a:t>
            </a:r>
            <a:r>
              <a:rPr sz="2400" spc="-10" dirty="0">
                <a:latin typeface="Perpetua"/>
                <a:cs typeface="Perpetua"/>
              </a:rPr>
              <a:t>- </a:t>
            </a:r>
            <a:r>
              <a:rPr sz="2400" dirty="0">
                <a:latin typeface="Perpetua"/>
                <a:cs typeface="Perpetua"/>
              </a:rPr>
              <a:t>cutané</a:t>
            </a:r>
            <a:r>
              <a:rPr sz="2400" spc="-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.</a:t>
            </a: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287020" marR="302895" indent="-274955">
              <a:lnSpc>
                <a:spcPct val="90000"/>
              </a:lnSpc>
            </a:pPr>
            <a:r>
              <a:rPr sz="2400" b="1" u="heavy" dirty="0">
                <a:latin typeface="Perpetua"/>
                <a:cs typeface="Perpetua"/>
              </a:rPr>
              <a:t>Le</a:t>
            </a:r>
            <a:r>
              <a:rPr sz="2400" b="1" u="heavy" spc="-15" dirty="0">
                <a:latin typeface="Perpetua"/>
                <a:cs typeface="Perpetua"/>
              </a:rPr>
              <a:t> </a:t>
            </a:r>
            <a:r>
              <a:rPr sz="2400" b="1" u="heavy" spc="-5" dirty="0">
                <a:latin typeface="Perpetua"/>
                <a:cs typeface="Perpetua"/>
              </a:rPr>
              <a:t>syt</a:t>
            </a:r>
            <a:r>
              <a:rPr sz="2400" b="1" u="heavy" spc="-15" dirty="0">
                <a:latin typeface="Perpetua"/>
                <a:cs typeface="Perpetua"/>
              </a:rPr>
              <a:t>è</a:t>
            </a:r>
            <a:r>
              <a:rPr sz="2400" b="1" u="heavy" dirty="0">
                <a:latin typeface="Perpetua"/>
                <a:cs typeface="Perpetua"/>
              </a:rPr>
              <a:t>me</a:t>
            </a:r>
            <a:r>
              <a:rPr sz="2400" b="1" u="heavy" spc="5" dirty="0">
                <a:latin typeface="Perpetua"/>
                <a:cs typeface="Perpetua"/>
              </a:rPr>
              <a:t> </a:t>
            </a:r>
            <a:r>
              <a:rPr sz="2400" b="1" u="heavy" dirty="0">
                <a:latin typeface="Perpetua"/>
                <a:cs typeface="Perpetua"/>
              </a:rPr>
              <a:t>p</a:t>
            </a:r>
            <a:r>
              <a:rPr sz="2400" b="1" u="heavy" spc="5" dirty="0">
                <a:latin typeface="Perpetua"/>
                <a:cs typeface="Perpetua"/>
              </a:rPr>
              <a:t>r</a:t>
            </a:r>
            <a:r>
              <a:rPr sz="2400" b="1" u="heavy" dirty="0">
                <a:latin typeface="Perpetua"/>
                <a:cs typeface="Perpetua"/>
              </a:rPr>
              <a:t>ofo</a:t>
            </a:r>
            <a:r>
              <a:rPr sz="2400" b="1" u="heavy" spc="5" dirty="0">
                <a:latin typeface="Perpetua"/>
                <a:cs typeface="Perpetua"/>
              </a:rPr>
              <a:t>n</a:t>
            </a:r>
            <a:r>
              <a:rPr sz="2400" b="1" u="heavy" dirty="0">
                <a:latin typeface="Perpetua"/>
                <a:cs typeface="Perpetua"/>
              </a:rPr>
              <a:t>d</a:t>
            </a:r>
            <a:r>
              <a:rPr sz="2400" b="1" u="heavy" spc="-40" dirty="0">
                <a:latin typeface="Perpetua"/>
                <a:cs typeface="Perpetua"/>
              </a:rPr>
              <a:t> </a:t>
            </a:r>
            <a:r>
              <a:rPr sz="2400" b="1" u="heavy" dirty="0">
                <a:latin typeface="Perpetua"/>
                <a:cs typeface="Perpetua"/>
              </a:rPr>
              <a:t>:</a:t>
            </a:r>
            <a:r>
              <a:rPr sz="2400" b="1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qui</a:t>
            </a:r>
            <a:r>
              <a:rPr sz="2400" spc="-1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dra</a:t>
            </a:r>
            <a:r>
              <a:rPr sz="2400" spc="-20" dirty="0">
                <a:latin typeface="Perpetua"/>
                <a:cs typeface="Perpetua"/>
              </a:rPr>
              <a:t>i</a:t>
            </a:r>
            <a:r>
              <a:rPr sz="2400" dirty="0">
                <a:latin typeface="Perpetua"/>
                <a:cs typeface="Perpetua"/>
              </a:rPr>
              <a:t>ne tout ce qui</a:t>
            </a:r>
            <a:r>
              <a:rPr sz="2400" spc="-1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e</a:t>
            </a:r>
            <a:r>
              <a:rPr sz="2400" spc="10" dirty="0">
                <a:latin typeface="Perpetua"/>
                <a:cs typeface="Perpetua"/>
              </a:rPr>
              <a:t>s</a:t>
            </a:r>
            <a:r>
              <a:rPr sz="2400" dirty="0">
                <a:latin typeface="Perpetua"/>
                <a:cs typeface="Perpetua"/>
              </a:rPr>
              <a:t>t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à l’</a:t>
            </a:r>
            <a:r>
              <a:rPr sz="2400" spc="-10" dirty="0">
                <a:latin typeface="Perpetua"/>
                <a:cs typeface="Perpetua"/>
              </a:rPr>
              <a:t>i</a:t>
            </a:r>
            <a:r>
              <a:rPr sz="2400" dirty="0">
                <a:latin typeface="Perpetua"/>
                <a:cs typeface="Perpetua"/>
              </a:rPr>
              <a:t>nté</a:t>
            </a:r>
            <a:r>
              <a:rPr sz="2400" spc="35" dirty="0">
                <a:latin typeface="Perpetua"/>
                <a:cs typeface="Perpetua"/>
              </a:rPr>
              <a:t>r</a:t>
            </a:r>
            <a:r>
              <a:rPr sz="2400" spc="-10" dirty="0">
                <a:latin typeface="Perpetua"/>
                <a:cs typeface="Perpetua"/>
              </a:rPr>
              <a:t>i</a:t>
            </a:r>
            <a:r>
              <a:rPr sz="2400" dirty="0">
                <a:latin typeface="Perpetua"/>
                <a:cs typeface="Perpetua"/>
              </a:rPr>
              <a:t>eur</a:t>
            </a:r>
            <a:r>
              <a:rPr sz="2400" spc="1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de l’appa</a:t>
            </a:r>
            <a:r>
              <a:rPr sz="2400" spc="-30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eil</a:t>
            </a:r>
            <a:r>
              <a:rPr sz="2400" spc="-2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loco</a:t>
            </a:r>
            <a:r>
              <a:rPr sz="2400" spc="-10" dirty="0">
                <a:latin typeface="Perpetua"/>
                <a:cs typeface="Perpetua"/>
              </a:rPr>
              <a:t>m</a:t>
            </a:r>
            <a:r>
              <a:rPr sz="2400" dirty="0">
                <a:latin typeface="Perpetua"/>
                <a:cs typeface="Perpetua"/>
              </a:rPr>
              <a:t>oteu</a:t>
            </a:r>
            <a:r>
              <a:rPr sz="2400" spc="-225" dirty="0">
                <a:latin typeface="Perpetua"/>
                <a:cs typeface="Perpetua"/>
              </a:rPr>
              <a:t>r</a:t>
            </a:r>
            <a:r>
              <a:rPr sz="2400" dirty="0">
                <a:latin typeface="Perpetua"/>
                <a:cs typeface="Perpetua"/>
              </a:rPr>
              <a:t>.</a:t>
            </a: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90000"/>
              </a:lnSpc>
            </a:pPr>
            <a:r>
              <a:rPr sz="2400" spc="-5" dirty="0">
                <a:latin typeface="Perpetua"/>
                <a:cs typeface="Perpetua"/>
              </a:rPr>
              <a:t>C</a:t>
            </a:r>
            <a:r>
              <a:rPr sz="2400" spc="10" dirty="0">
                <a:latin typeface="Perpetua"/>
                <a:cs typeface="Perpetua"/>
              </a:rPr>
              <a:t>e</a:t>
            </a:r>
            <a:r>
              <a:rPr sz="2400" dirty="0">
                <a:latin typeface="Perpetua"/>
                <a:cs typeface="Perpetua"/>
              </a:rPr>
              <a:t>s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d</a:t>
            </a:r>
            <a:r>
              <a:rPr sz="2400" spc="5" dirty="0">
                <a:latin typeface="Perpetua"/>
                <a:cs typeface="Perpetua"/>
              </a:rPr>
              <a:t>e</a:t>
            </a:r>
            <a:r>
              <a:rPr sz="2400" dirty="0">
                <a:latin typeface="Perpetua"/>
                <a:cs typeface="Perpetua"/>
              </a:rPr>
              <a:t>ux </a:t>
            </a:r>
            <a:r>
              <a:rPr sz="2400" spc="5" dirty="0">
                <a:latin typeface="Perpetua"/>
                <a:cs typeface="Perpetua"/>
              </a:rPr>
              <a:t>s</a:t>
            </a:r>
            <a:r>
              <a:rPr sz="2400" dirty="0">
                <a:latin typeface="Perpetua"/>
                <a:cs typeface="Perpetua"/>
              </a:rPr>
              <a:t>y</a:t>
            </a:r>
            <a:r>
              <a:rPr sz="2400" spc="5" dirty="0">
                <a:latin typeface="Perpetua"/>
                <a:cs typeface="Perpetua"/>
              </a:rPr>
              <a:t>s</a:t>
            </a:r>
            <a:r>
              <a:rPr sz="2400" dirty="0">
                <a:latin typeface="Perpetua"/>
                <a:cs typeface="Perpetua"/>
              </a:rPr>
              <a:t>tèm</a:t>
            </a:r>
            <a:r>
              <a:rPr sz="2400" spc="5" dirty="0">
                <a:latin typeface="Perpetua"/>
                <a:cs typeface="Perpetua"/>
              </a:rPr>
              <a:t>e</a:t>
            </a:r>
            <a:r>
              <a:rPr sz="2400" dirty="0">
                <a:latin typeface="Perpetua"/>
                <a:cs typeface="Perpetua"/>
              </a:rPr>
              <a:t>s</a:t>
            </a:r>
            <a:r>
              <a:rPr sz="2400" spc="-40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sont</a:t>
            </a:r>
            <a:r>
              <a:rPr sz="2400" spc="-20" dirty="0">
                <a:latin typeface="Perpetua"/>
                <a:cs typeface="Perpetua"/>
              </a:rPr>
              <a:t> </a:t>
            </a:r>
            <a:r>
              <a:rPr sz="2400" spc="-5" dirty="0">
                <a:latin typeface="Perpetua"/>
                <a:cs typeface="Perpetua"/>
              </a:rPr>
              <a:t>a</a:t>
            </a:r>
            <a:r>
              <a:rPr sz="2400" dirty="0">
                <a:latin typeface="Perpetua"/>
                <a:cs typeface="Perpetua"/>
              </a:rPr>
              <a:t>n</a:t>
            </a:r>
            <a:r>
              <a:rPr sz="2400" spc="-5" dirty="0">
                <a:latin typeface="Perpetua"/>
                <a:cs typeface="Perpetua"/>
              </a:rPr>
              <a:t>a</a:t>
            </a:r>
            <a:r>
              <a:rPr sz="2400" spc="10" dirty="0">
                <a:latin typeface="Perpetua"/>
                <a:cs typeface="Perpetua"/>
              </a:rPr>
              <a:t>s</a:t>
            </a:r>
            <a:r>
              <a:rPr sz="2400" dirty="0">
                <a:latin typeface="Perpetua"/>
                <a:cs typeface="Perpetua"/>
              </a:rPr>
              <a:t>tomos</a:t>
            </a:r>
            <a:r>
              <a:rPr sz="2400" spc="5" dirty="0">
                <a:latin typeface="Perpetua"/>
                <a:cs typeface="Perpetua"/>
              </a:rPr>
              <a:t>é</a:t>
            </a:r>
            <a:r>
              <a:rPr sz="2400" dirty="0">
                <a:latin typeface="Perpetua"/>
                <a:cs typeface="Perpetua"/>
              </a:rPr>
              <a:t>s ent</a:t>
            </a:r>
            <a:r>
              <a:rPr sz="2400" spc="-25" dirty="0">
                <a:latin typeface="Perpetua"/>
                <a:cs typeface="Perpetua"/>
              </a:rPr>
              <a:t>r</a:t>
            </a:r>
            <a:r>
              <a:rPr sz="2400" spc="-10" dirty="0">
                <a:latin typeface="Perpetua"/>
                <a:cs typeface="Perpetua"/>
              </a:rPr>
              <a:t>e</a:t>
            </a:r>
            <a:r>
              <a:rPr sz="2400" spc="-15" dirty="0">
                <a:latin typeface="Perpetua"/>
                <a:cs typeface="Perpetua"/>
              </a:rPr>
              <a:t> eux</a:t>
            </a:r>
            <a:r>
              <a:rPr sz="2400" dirty="0">
                <a:latin typeface="Perpetua"/>
                <a:cs typeface="Perpetua"/>
              </a:rPr>
              <a:t> à</a:t>
            </a:r>
            <a:r>
              <a:rPr sz="2400" spc="-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p</a:t>
            </a:r>
            <a:r>
              <a:rPr sz="2400" spc="5" dirty="0">
                <a:latin typeface="Perpetua"/>
                <a:cs typeface="Perpetua"/>
              </a:rPr>
              <a:t>l</a:t>
            </a:r>
            <a:r>
              <a:rPr sz="2400" spc="-15" dirty="0">
                <a:latin typeface="Perpetua"/>
                <a:cs typeface="Perpetua"/>
              </a:rPr>
              <a:t>u</a:t>
            </a:r>
            <a:r>
              <a:rPr sz="2400" spc="-5" dirty="0">
                <a:latin typeface="Perpetua"/>
                <a:cs typeface="Perpetua"/>
              </a:rPr>
              <a:t>s</a:t>
            </a:r>
            <a:r>
              <a:rPr sz="2400" spc="-10" dirty="0">
                <a:latin typeface="Perpetua"/>
                <a:cs typeface="Perpetua"/>
              </a:rPr>
              <a:t>i</a:t>
            </a:r>
            <a:r>
              <a:rPr sz="2400" dirty="0">
                <a:latin typeface="Perpetua"/>
                <a:cs typeface="Perpetua"/>
              </a:rPr>
              <a:t>eu</a:t>
            </a:r>
            <a:r>
              <a:rPr sz="2400" spc="35" dirty="0">
                <a:latin typeface="Perpetua"/>
                <a:cs typeface="Perpetua"/>
              </a:rPr>
              <a:t>r</a:t>
            </a:r>
            <a:r>
              <a:rPr sz="2400" spc="-10" dirty="0">
                <a:latin typeface="Perpetua"/>
                <a:cs typeface="Perpetua"/>
              </a:rPr>
              <a:t>s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n</a:t>
            </a:r>
            <a:r>
              <a:rPr sz="2400" spc="-10" dirty="0">
                <a:latin typeface="Perpetua"/>
                <a:cs typeface="Perpetua"/>
              </a:rPr>
              <a:t>i</a:t>
            </a:r>
            <a:r>
              <a:rPr sz="2400" spc="-55" dirty="0">
                <a:latin typeface="Perpetua"/>
                <a:cs typeface="Perpetua"/>
              </a:rPr>
              <a:t>v</a:t>
            </a:r>
            <a:r>
              <a:rPr sz="2400" spc="-10" dirty="0">
                <a:latin typeface="Perpetua"/>
                <a:cs typeface="Perpetua"/>
              </a:rPr>
              <a:t>e</a:t>
            </a:r>
            <a:r>
              <a:rPr sz="2400" spc="-5" dirty="0">
                <a:latin typeface="Perpetua"/>
                <a:cs typeface="Perpetua"/>
              </a:rPr>
              <a:t>a</a:t>
            </a:r>
            <a:r>
              <a:rPr sz="2400" dirty="0">
                <a:latin typeface="Perpetua"/>
                <a:cs typeface="Perpetua"/>
              </a:rPr>
              <a:t>ux par </a:t>
            </a:r>
            <a:r>
              <a:rPr sz="2400" spc="-10" dirty="0">
                <a:latin typeface="Perpetua"/>
                <a:cs typeface="Perpetua"/>
              </a:rPr>
              <a:t>des </a:t>
            </a:r>
            <a:r>
              <a:rPr sz="2400" spc="-55" dirty="0">
                <a:latin typeface="Perpetua"/>
                <a:cs typeface="Perpetua"/>
              </a:rPr>
              <a:t>v</a:t>
            </a:r>
            <a:r>
              <a:rPr sz="2400" spc="-10" dirty="0">
                <a:latin typeface="Perpetua"/>
                <a:cs typeface="Perpetua"/>
              </a:rPr>
              <a:t>eines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dirty="0">
                <a:latin typeface="Perpetua"/>
                <a:cs typeface="Perpetua"/>
              </a:rPr>
              <a:t>perfo</a:t>
            </a:r>
            <a:r>
              <a:rPr sz="2400" spc="-10" dirty="0">
                <a:latin typeface="Perpetua"/>
                <a:cs typeface="Perpetua"/>
              </a:rPr>
              <a:t>r</a:t>
            </a:r>
            <a:r>
              <a:rPr sz="2400" spc="-15" dirty="0">
                <a:latin typeface="Perpetua"/>
                <a:cs typeface="Perpetua"/>
              </a:rPr>
              <a:t>ant</a:t>
            </a:r>
            <a:r>
              <a:rPr sz="2400" spc="-5" dirty="0">
                <a:latin typeface="Perpetua"/>
                <a:cs typeface="Perpetua"/>
              </a:rPr>
              <a:t>e</a:t>
            </a:r>
            <a:r>
              <a:rPr sz="2400" spc="-10" dirty="0">
                <a:latin typeface="Perpetua"/>
                <a:cs typeface="Perpetua"/>
              </a:rPr>
              <a:t>s</a:t>
            </a:r>
            <a:r>
              <a:rPr sz="2400" spc="-15" dirty="0">
                <a:latin typeface="Perpetua"/>
                <a:cs typeface="Perpetua"/>
              </a:rPr>
              <a:t> </a:t>
            </a:r>
            <a:r>
              <a:rPr sz="2400" spc="-10" dirty="0">
                <a:latin typeface="Perpetua"/>
                <a:cs typeface="Perpetua"/>
              </a:rPr>
              <a:t>.</a:t>
            </a:r>
            <a:endParaRPr sz="2400" dirty="0">
              <a:latin typeface="Perpetua"/>
              <a:cs typeface="Perpet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52950" y="457200"/>
            <a:ext cx="4377690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i="1" u="sng" dirty="0" smtClean="0"/>
              <a:t>2)Généralités</a:t>
            </a:r>
            <a:r>
              <a:rPr lang="fr-FR" sz="3600" b="1" i="1" u="sng" dirty="0" smtClean="0"/>
              <a:t> </a:t>
            </a:r>
            <a:endParaRPr lang="fr-FR" sz="36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0"/>
            <a:ext cx="5943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-</a:t>
            </a:r>
            <a:r>
              <a:rPr lang="fr-FR" b="1" dirty="0"/>
              <a:t>dans les </a:t>
            </a:r>
            <a:r>
              <a:rPr lang="fr-FR" b="1" dirty="0" err="1"/>
              <a:t>Lymphocentres</a:t>
            </a:r>
            <a:r>
              <a:rPr lang="fr-FR" b="1" dirty="0"/>
              <a:t> inguinaux </a:t>
            </a:r>
            <a:r>
              <a:rPr lang="fr-FR" sz="1600" dirty="0"/>
              <a:t>(</a:t>
            </a:r>
            <a:r>
              <a:rPr lang="fr-FR" sz="2000" dirty="0"/>
              <a:t>ganglions</a:t>
            </a:r>
            <a:r>
              <a:rPr lang="fr-FR" sz="1600" dirty="0"/>
              <a:t> </a:t>
            </a:r>
            <a:r>
              <a:rPr lang="fr-FR" sz="2000" dirty="0"/>
              <a:t>inguinaux superficiels) </a:t>
            </a:r>
            <a:r>
              <a:rPr lang="fr-FR" sz="2400" dirty="0"/>
              <a:t>disposés dans la région de l'aine autour de la crosse de la grande veine saphène et qui se répartissent en 4 groupes</a:t>
            </a:r>
          </a:p>
          <a:p>
            <a:r>
              <a:rPr lang="fr-FR" sz="2400" dirty="0"/>
              <a:t>-</a:t>
            </a:r>
            <a:r>
              <a:rPr lang="fr-FR" sz="2400" b="1" dirty="0" err="1"/>
              <a:t>latéro</a:t>
            </a:r>
            <a:r>
              <a:rPr lang="fr-FR" sz="2400" b="1" dirty="0"/>
              <a:t>-caudal </a:t>
            </a:r>
            <a:r>
              <a:rPr lang="fr-FR" sz="2400" dirty="0"/>
              <a:t>: draine la lymphe du membre inférieur</a:t>
            </a:r>
          </a:p>
          <a:p>
            <a:r>
              <a:rPr lang="fr-FR" sz="2400" b="1" dirty="0"/>
              <a:t>-</a:t>
            </a:r>
            <a:r>
              <a:rPr lang="fr-FR" sz="2400" b="1" dirty="0" err="1"/>
              <a:t>crânio</a:t>
            </a:r>
            <a:r>
              <a:rPr lang="fr-FR" sz="2400" b="1" dirty="0"/>
              <a:t>-latéral </a:t>
            </a:r>
            <a:r>
              <a:rPr lang="fr-FR" sz="2400" dirty="0"/>
              <a:t>: </a:t>
            </a:r>
            <a:r>
              <a:rPr lang="fr-FR" sz="2400" dirty="0" smtClean="0"/>
              <a:t> paroi </a:t>
            </a:r>
            <a:r>
              <a:rPr lang="fr-FR" sz="2400" dirty="0"/>
              <a:t>abdominale</a:t>
            </a:r>
          </a:p>
          <a:p>
            <a:r>
              <a:rPr lang="fr-FR" sz="2400" dirty="0"/>
              <a:t>-</a:t>
            </a:r>
            <a:r>
              <a:rPr lang="fr-FR" sz="2400" b="1" dirty="0"/>
              <a:t>médio-caudal</a:t>
            </a:r>
            <a:r>
              <a:rPr lang="fr-FR" sz="2400" dirty="0"/>
              <a:t> </a:t>
            </a:r>
            <a:r>
              <a:rPr lang="fr-FR" sz="2400" dirty="0" smtClean="0"/>
              <a:t>:  </a:t>
            </a:r>
            <a:r>
              <a:rPr lang="fr-FR" sz="2400" dirty="0"/>
              <a:t>drainant le membre pelvien et les téguments du périnée</a:t>
            </a:r>
          </a:p>
          <a:p>
            <a:r>
              <a:rPr lang="fr-FR" sz="2400" dirty="0"/>
              <a:t>-</a:t>
            </a:r>
            <a:r>
              <a:rPr lang="fr-FR" sz="2400" b="1" dirty="0" err="1" smtClean="0"/>
              <a:t>crânio</a:t>
            </a:r>
            <a:r>
              <a:rPr lang="fr-FR" sz="2400" b="1" dirty="0" smtClean="0"/>
              <a:t>-médial</a:t>
            </a:r>
            <a:r>
              <a:rPr lang="fr-FR" sz="2400" dirty="0" smtClean="0"/>
              <a:t>: paroi abdominale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533400" y="914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 réseau lymphatique de la grande veine  </a:t>
            </a:r>
            <a:r>
              <a:rPr lang="fr-FR" b="1" dirty="0" err="1" smtClean="0">
                <a:solidFill>
                  <a:srgbClr val="FF0000"/>
                </a:solidFill>
              </a:rPr>
              <a:t>saphéne</a:t>
            </a:r>
            <a:r>
              <a:rPr lang="fr-FR" b="1" dirty="0" smtClean="0">
                <a:solidFill>
                  <a:srgbClr val="FF0000"/>
                </a:solidFill>
              </a:rPr>
              <a:t>  </a:t>
            </a:r>
            <a:r>
              <a:rPr lang="fr-FR" b="1" dirty="0" smtClean="0"/>
              <a:t>se termine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1000"/>
            <a:ext cx="2590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5867400" cy="60198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53200" y="1752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A-groupe</a:t>
            </a:r>
            <a:r>
              <a:rPr lang="fr-FR" dirty="0" smtClean="0"/>
              <a:t> </a:t>
            </a:r>
            <a:r>
              <a:rPr lang="fr-FR" dirty="0" err="1" smtClean="0"/>
              <a:t>supero</a:t>
            </a:r>
            <a:r>
              <a:rPr lang="fr-FR" dirty="0" smtClean="0"/>
              <a:t> latérale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553200" y="239893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B-groupe </a:t>
            </a:r>
            <a:r>
              <a:rPr lang="fr-FR" dirty="0" err="1" smtClean="0"/>
              <a:t>infero</a:t>
            </a:r>
            <a:r>
              <a:rPr lang="fr-FR" dirty="0" smtClean="0"/>
              <a:t> </a:t>
            </a:r>
            <a:r>
              <a:rPr lang="fr-FR" dirty="0" err="1" smtClean="0"/>
              <a:t>lateral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612255" y="3152923"/>
            <a:ext cx="198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C-groupe </a:t>
            </a:r>
            <a:r>
              <a:rPr lang="fr-FR" dirty="0" err="1" smtClean="0"/>
              <a:t>supéro</a:t>
            </a:r>
            <a:r>
              <a:rPr lang="fr-FR" dirty="0" smtClean="0"/>
              <a:t> </a:t>
            </a:r>
            <a:r>
              <a:rPr lang="fr-FR" dirty="0" err="1" smtClean="0"/>
              <a:t>mediale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371600" y="91678"/>
            <a:ext cx="4389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Perpetua" panose="02020502060401020303" pitchFamily="18" charset="0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Perpetua" panose="02020502060401020303" pitchFamily="18" charset="0"/>
              </a:rPr>
              <a:t>Les </a:t>
            </a:r>
            <a:r>
              <a:rPr lang="fr-FR" b="1" dirty="0" err="1" smtClean="0">
                <a:solidFill>
                  <a:srgbClr val="000000"/>
                </a:solidFill>
                <a:latin typeface="Perpetua" panose="02020502060401020303" pitchFamily="18" charset="0"/>
              </a:rPr>
              <a:t>lymphonoeuds</a:t>
            </a:r>
            <a:r>
              <a:rPr lang="fr-FR" b="1" dirty="0" smtClean="0">
                <a:solidFill>
                  <a:srgbClr val="000000"/>
                </a:solidFill>
                <a:latin typeface="Perpetua" panose="02020502060401020303" pitchFamily="18" charset="0"/>
              </a:rPr>
              <a:t> inguinaux </a:t>
            </a:r>
            <a:r>
              <a:rPr lang="fr-FR" b="1" dirty="0">
                <a:solidFill>
                  <a:srgbClr val="000000"/>
                </a:solidFill>
                <a:latin typeface="Perpetua" panose="02020502060401020303" pitchFamily="18" charset="0"/>
              </a:rPr>
              <a:t>superficiels </a:t>
            </a:r>
            <a:r>
              <a:rPr lang="fr-FR" b="1" dirty="0" smtClean="0">
                <a:solidFill>
                  <a:srgbClr val="000000"/>
                </a:solidFill>
                <a:latin typeface="Perpetua" panose="02020502060401020303" pitchFamily="18" charset="0"/>
              </a:rPr>
              <a:t> 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4114800" y="4249698"/>
            <a:ext cx="2819400" cy="545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800850" y="4636532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612255" y="4038600"/>
            <a:ext cx="260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D-groupe</a:t>
            </a:r>
            <a:r>
              <a:rPr lang="fr-FR" dirty="0" smtClean="0"/>
              <a:t> </a:t>
            </a:r>
            <a:r>
              <a:rPr lang="fr-FR" dirty="0" err="1" smtClean="0"/>
              <a:t>inféro</a:t>
            </a:r>
            <a:r>
              <a:rPr lang="fr-FR" dirty="0" smtClean="0"/>
              <a:t> </a:t>
            </a:r>
            <a:r>
              <a:rPr lang="fr-FR" dirty="0" err="1" smtClean="0"/>
              <a:t>medial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4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le canal thoracique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C’est le canal principal de la </a:t>
            </a:r>
          </a:p>
          <a:p>
            <a:r>
              <a:rPr lang="fr-FR" dirty="0"/>
              <a:t>lymphe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Plaqué contre la colonne vertébrale , dans la médiastin postérieur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Il draine la </a:t>
            </a:r>
            <a:r>
              <a:rPr lang="fr-FR" dirty="0" smtClean="0"/>
              <a:t>lymphe du membre pelvien  </a:t>
            </a:r>
            <a:r>
              <a:rPr lang="fr-FR" dirty="0"/>
              <a:t>vers le système veineux</a:t>
            </a:r>
            <a:endParaRPr lang="fr-FR" dirty="0"/>
          </a:p>
        </p:txBody>
      </p:sp>
      <p:pic>
        <p:nvPicPr>
          <p:cNvPr id="3" name="Picture 2" descr="E:\V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15" y="76200"/>
            <a:ext cx="38862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"/>
            <a:ext cx="5410200" cy="6315075"/>
          </a:xfrm>
          <a:prstGeom prst="rect">
            <a:avLst/>
          </a:prstGeom>
        </p:spPr>
      </p:pic>
      <p:sp>
        <p:nvSpPr>
          <p:cNvPr id="3" name="Flèche gauche 2"/>
          <p:cNvSpPr/>
          <p:nvPr/>
        </p:nvSpPr>
        <p:spPr>
          <a:xfrm>
            <a:off x="4572000" y="2743200"/>
            <a:ext cx="2743200" cy="7620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268737" y="2427357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Canal thoracique</a:t>
            </a:r>
            <a:endParaRPr lang="fr-FR" sz="2000" b="1" dirty="0"/>
          </a:p>
        </p:txBody>
      </p:sp>
      <p:sp>
        <p:nvSpPr>
          <p:cNvPr id="5" name="Flèche vers le haut 4"/>
          <p:cNvSpPr/>
          <p:nvPr/>
        </p:nvSpPr>
        <p:spPr>
          <a:xfrm>
            <a:off x="6400800" y="2971800"/>
            <a:ext cx="228600" cy="15240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3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458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5927" y="1666014"/>
            <a:ext cx="3428365" cy="270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Perpetua"/>
                <a:cs typeface="Perpetua"/>
              </a:rPr>
              <a:t>le</a:t>
            </a:r>
            <a:r>
              <a:rPr sz="2600" dirty="0">
                <a:latin typeface="Perpetua"/>
                <a:cs typeface="Perpetua"/>
              </a:rPr>
              <a:t>s </a:t>
            </a:r>
            <a:r>
              <a:rPr sz="2600" spc="-70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me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b</a:t>
            </a:r>
            <a:r>
              <a:rPr sz="2600" spc="-2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 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fé</a:t>
            </a:r>
            <a:r>
              <a:rPr sz="2600" spc="60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ie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65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s</a:t>
            </a:r>
            <a:r>
              <a:rPr sz="2600" spc="-5" dirty="0">
                <a:latin typeface="Perpetua"/>
                <a:cs typeface="Perpetua"/>
              </a:rPr>
              <a:t>o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m</a:t>
            </a:r>
            <a:r>
              <a:rPr sz="2600" spc="5" dirty="0">
                <a:latin typeface="Perpetua"/>
                <a:cs typeface="Perpetua"/>
              </a:rPr>
              <a:t>un</a:t>
            </a:r>
            <a:r>
              <a:rPr sz="2600" spc="-10" dirty="0">
                <a:latin typeface="Perpetua"/>
                <a:cs typeface="Perpetua"/>
              </a:rPr>
              <a:t>ies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10" dirty="0">
                <a:latin typeface="Perpetua"/>
                <a:cs typeface="Perpetua"/>
              </a:rPr>
              <a:t> </a:t>
            </a:r>
            <a:r>
              <a:rPr sz="2600" spc="-45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spc="-15" dirty="0">
                <a:latin typeface="Perpetua"/>
                <a:cs typeface="Perpetua"/>
              </a:rPr>
              <a:t>v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spc="-5" dirty="0">
                <a:latin typeface="Perpetua"/>
                <a:cs typeface="Perpetua"/>
              </a:rPr>
              <a:t>le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1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,leur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5" dirty="0">
                <a:latin typeface="Perpetua"/>
                <a:cs typeface="Perpetua"/>
              </a:rPr>
              <a:t>on</a:t>
            </a:r>
            <a:r>
              <a:rPr sz="2600" dirty="0">
                <a:latin typeface="Perpetua"/>
                <a:cs typeface="Perpetua"/>
              </a:rPr>
              <a:t>cti</a:t>
            </a:r>
            <a:r>
              <a:rPr sz="2600" spc="5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t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f</a:t>
            </a:r>
            <a:r>
              <a:rPr sz="2600" spc="5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actio</a:t>
            </a:r>
            <a:r>
              <a:rPr sz="2600" spc="5" dirty="0">
                <a:latin typeface="Perpetua"/>
                <a:cs typeface="Perpetua"/>
              </a:rPr>
              <a:t>nn</a:t>
            </a:r>
            <a:r>
              <a:rPr sz="2600" dirty="0">
                <a:latin typeface="Perpetua"/>
                <a:cs typeface="Perpetua"/>
              </a:rPr>
              <a:t>er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le</a:t>
            </a:r>
            <a:r>
              <a:rPr sz="2600" dirty="0">
                <a:latin typeface="Perpetua"/>
                <a:cs typeface="Perpetua"/>
              </a:rPr>
              <a:t> flux sangu</a:t>
            </a:r>
            <a:r>
              <a:rPr sz="2600" spc="5" dirty="0">
                <a:latin typeface="Perpetua"/>
                <a:cs typeface="Perpetua"/>
              </a:rPr>
              <a:t>i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 et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’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10" dirty="0">
                <a:latin typeface="Perpetua"/>
                <a:cs typeface="Perpetua"/>
              </a:rPr>
              <a:t>s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er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un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ci</a:t>
            </a:r>
            <a:r>
              <a:rPr sz="2600" spc="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c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l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ti</a:t>
            </a:r>
            <a:r>
              <a:rPr sz="2600" spc="10" dirty="0">
                <a:latin typeface="Perpetua"/>
                <a:cs typeface="Perpetua"/>
              </a:rPr>
              <a:t>o</a:t>
            </a:r>
            <a:r>
              <a:rPr sz="2600" dirty="0">
                <a:latin typeface="Perpetua"/>
                <a:cs typeface="Perpetua"/>
              </a:rPr>
              <a:t>n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à s</a:t>
            </a:r>
            <a:r>
              <a:rPr sz="2600" spc="5" dirty="0">
                <a:latin typeface="Perpetua"/>
                <a:cs typeface="Perpetua"/>
              </a:rPr>
              <a:t>en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un</a:t>
            </a:r>
            <a:r>
              <a:rPr sz="2600" dirty="0">
                <a:latin typeface="Perpetua"/>
                <a:cs typeface="Perpetua"/>
              </a:rPr>
              <a:t>ique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2740" y="990600"/>
            <a:ext cx="464312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28600"/>
            <a:ext cx="3146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-5" dirty="0">
                <a:latin typeface="Arial"/>
                <a:cs typeface="Arial"/>
              </a:rPr>
              <a:t>3</a:t>
            </a:r>
            <a:r>
              <a:rPr lang="fr-FR" b="1" spc="5" dirty="0">
                <a:latin typeface="Arial"/>
                <a:cs typeface="Arial"/>
              </a:rPr>
              <a:t>-</a:t>
            </a:r>
            <a:r>
              <a:rPr lang="fr-FR" b="1" dirty="0">
                <a:latin typeface="Arial"/>
                <a:cs typeface="Arial"/>
              </a:rPr>
              <a:t>A</a:t>
            </a:r>
            <a:r>
              <a:rPr lang="fr-FR" b="1" spc="-20" dirty="0">
                <a:latin typeface="Arial"/>
                <a:cs typeface="Arial"/>
              </a:rPr>
              <a:t>N</a:t>
            </a:r>
            <a:r>
              <a:rPr lang="fr-FR" b="1" spc="-310" dirty="0">
                <a:latin typeface="Arial"/>
                <a:cs typeface="Arial"/>
              </a:rPr>
              <a:t>A</a:t>
            </a:r>
            <a:r>
              <a:rPr lang="fr-FR" b="1" spc="-85" dirty="0">
                <a:latin typeface="Arial"/>
                <a:cs typeface="Arial"/>
              </a:rPr>
              <a:t>T</a:t>
            </a:r>
            <a:r>
              <a:rPr lang="fr-FR" b="1" dirty="0">
                <a:latin typeface="Arial"/>
                <a:cs typeface="Arial"/>
              </a:rPr>
              <a:t>O</a:t>
            </a:r>
            <a:r>
              <a:rPr lang="fr-FR" b="1" spc="10" dirty="0">
                <a:latin typeface="Arial"/>
                <a:cs typeface="Arial"/>
              </a:rPr>
              <a:t>M</a:t>
            </a:r>
            <a:r>
              <a:rPr lang="fr-FR" b="1" dirty="0">
                <a:latin typeface="Arial"/>
                <a:cs typeface="Arial"/>
              </a:rPr>
              <a:t>IE</a:t>
            </a:r>
            <a:r>
              <a:rPr lang="fr-FR" b="1" spc="20" dirty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D</a:t>
            </a:r>
            <a:r>
              <a:rPr lang="fr-FR" b="1" spc="-20" dirty="0">
                <a:latin typeface="Arial"/>
                <a:cs typeface="Arial"/>
              </a:rPr>
              <a:t>E</a:t>
            </a:r>
            <a:r>
              <a:rPr lang="fr-FR" b="1" dirty="0">
                <a:latin typeface="Arial"/>
                <a:cs typeface="Arial"/>
              </a:rPr>
              <a:t>S</a:t>
            </a:r>
            <a:r>
              <a:rPr lang="fr-FR" b="1" spc="-20" dirty="0">
                <a:latin typeface="Arial"/>
                <a:cs typeface="Arial"/>
              </a:rPr>
              <a:t>C</a:t>
            </a:r>
            <a:r>
              <a:rPr lang="fr-FR" b="1" dirty="0">
                <a:latin typeface="Arial"/>
                <a:cs typeface="Arial"/>
              </a:rPr>
              <a:t>RIP</a:t>
            </a:r>
            <a:r>
              <a:rPr lang="fr-FR" b="1" spc="-15" dirty="0">
                <a:latin typeface="Arial"/>
                <a:cs typeface="Arial"/>
              </a:rPr>
              <a:t>T</a:t>
            </a:r>
            <a:r>
              <a:rPr lang="fr-FR" b="1" dirty="0">
                <a:latin typeface="Arial"/>
                <a:cs typeface="Arial"/>
              </a:rPr>
              <a:t>IVE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6291" y="4988427"/>
            <a:ext cx="413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Réseau veineux plantaire du pied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" name="Flèche vers le haut 4"/>
          <p:cNvSpPr/>
          <p:nvPr/>
        </p:nvSpPr>
        <p:spPr>
          <a:xfrm>
            <a:off x="1673275" y="4380548"/>
            <a:ext cx="2286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95300" y="389596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Réseau veineux Dorsal du pied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3326916" y="3271276"/>
            <a:ext cx="2667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haut 7"/>
          <p:cNvSpPr/>
          <p:nvPr/>
        </p:nvSpPr>
        <p:spPr>
          <a:xfrm>
            <a:off x="546810" y="3229985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893213" y="249308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Grande veine </a:t>
            </a:r>
            <a:r>
              <a:rPr lang="fr-FR" b="1" dirty="0" err="1" smtClean="0">
                <a:solidFill>
                  <a:schemeClr val="accent1"/>
                </a:solidFill>
              </a:rPr>
              <a:t>saphéne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4800" y="234183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Petite veine </a:t>
            </a:r>
            <a:r>
              <a:rPr lang="fr-FR" b="1" dirty="0" err="1" smtClean="0">
                <a:solidFill>
                  <a:schemeClr val="accent1"/>
                </a:solidFill>
              </a:rPr>
              <a:t>saphéne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1673275" y="1287138"/>
            <a:ext cx="658723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51610" y="832839"/>
            <a:ext cx="296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Systéme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veineux profond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2" descr="C:\windows\system32\config\systemprofile\Desktop\DRAINAGE VM INFER IMAGE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23" y="294154"/>
            <a:ext cx="2428055" cy="633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5927" y="1094741"/>
            <a:ext cx="4232275" cy="1754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D24717"/>
              </a:buClr>
              <a:buSzPct val="84615"/>
              <a:tabLst>
                <a:tab pos="287655" algn="l"/>
                <a:tab pos="4218940" algn="l"/>
              </a:tabLst>
            </a:pPr>
            <a:r>
              <a:rPr sz="2600" b="1" u="heavy" spc="5" dirty="0">
                <a:latin typeface="Perpetua"/>
                <a:cs typeface="Perpetua"/>
              </a:rPr>
              <a:t>1</a:t>
            </a:r>
            <a:r>
              <a:rPr sz="2600" b="1" u="heavy" spc="-10" dirty="0">
                <a:latin typeface="Perpetua"/>
                <a:cs typeface="Perpetua"/>
              </a:rPr>
              <a:t>-</a:t>
            </a:r>
            <a:r>
              <a:rPr sz="2600" b="1" u="heavy" spc="-15" dirty="0">
                <a:latin typeface="Perpetua"/>
                <a:cs typeface="Perpetua"/>
              </a:rPr>
              <a:t>L</a:t>
            </a:r>
            <a:r>
              <a:rPr sz="2600" b="1" u="heavy" spc="-30" dirty="0">
                <a:latin typeface="Perpetua"/>
                <a:cs typeface="Perpetua"/>
              </a:rPr>
              <a:t>E</a:t>
            </a:r>
            <a:r>
              <a:rPr sz="2600" b="1" u="heavy" dirty="0">
                <a:latin typeface="Perpetua"/>
                <a:cs typeface="Perpetua"/>
              </a:rPr>
              <a:t>S</a:t>
            </a:r>
            <a:r>
              <a:rPr sz="2600" b="1" u="heavy" spc="-320" dirty="0">
                <a:latin typeface="Perpetua"/>
                <a:cs typeface="Perpetua"/>
              </a:rPr>
              <a:t> </a:t>
            </a:r>
            <a:r>
              <a:rPr sz="2600" b="1" u="heavy" spc="-5" dirty="0">
                <a:latin typeface="Perpetua"/>
                <a:cs typeface="Perpetua"/>
              </a:rPr>
              <a:t>VE</a:t>
            </a:r>
            <a:r>
              <a:rPr sz="2600" b="1" u="heavy" spc="-15" dirty="0">
                <a:latin typeface="Perpetua"/>
                <a:cs typeface="Perpetua"/>
              </a:rPr>
              <a:t>INES</a:t>
            </a:r>
            <a:r>
              <a:rPr sz="2600" b="1" spc="-10" dirty="0">
                <a:latin typeface="Perpetua"/>
                <a:cs typeface="Perpetua"/>
              </a:rPr>
              <a:t> </a:t>
            </a:r>
            <a:r>
              <a:rPr sz="2600" b="1" u="heavy" spc="5" dirty="0">
                <a:latin typeface="Perpetua"/>
                <a:cs typeface="Perpetua"/>
              </a:rPr>
              <a:t>SU</a:t>
            </a:r>
            <a:r>
              <a:rPr sz="2600" b="1" u="heavy" spc="-30" dirty="0">
                <a:latin typeface="Perpetua"/>
                <a:cs typeface="Perpetua"/>
              </a:rPr>
              <a:t>P</a:t>
            </a:r>
            <a:r>
              <a:rPr sz="2600" b="1" u="heavy" spc="-15" dirty="0">
                <a:latin typeface="Perpetua"/>
                <a:cs typeface="Perpetua"/>
              </a:rPr>
              <a:t>E</a:t>
            </a:r>
            <a:r>
              <a:rPr sz="2600" b="1" u="heavy" spc="-30" dirty="0">
                <a:latin typeface="Perpetua"/>
                <a:cs typeface="Perpetua"/>
              </a:rPr>
              <a:t>R</a:t>
            </a:r>
            <a:r>
              <a:rPr sz="2600" b="1" u="heavy" dirty="0">
                <a:latin typeface="Perpetua"/>
                <a:cs typeface="Perpetua"/>
              </a:rPr>
              <a:t>F</a:t>
            </a:r>
            <a:r>
              <a:rPr sz="2600" b="1" u="heavy" spc="-20" dirty="0">
                <a:latin typeface="Perpetua"/>
                <a:cs typeface="Perpetua"/>
              </a:rPr>
              <a:t>I</a:t>
            </a:r>
            <a:r>
              <a:rPr sz="2600" b="1" u="heavy" spc="-5" dirty="0">
                <a:latin typeface="Perpetua"/>
                <a:cs typeface="Perpetua"/>
              </a:rPr>
              <a:t>C</a:t>
            </a:r>
            <a:r>
              <a:rPr sz="2600" b="1" u="heavy" spc="-10" dirty="0">
                <a:latin typeface="Perpetua"/>
                <a:cs typeface="Perpetua"/>
              </a:rPr>
              <a:t>I</a:t>
            </a:r>
            <a:r>
              <a:rPr sz="2600" b="1" u="heavy" spc="-15" dirty="0">
                <a:latin typeface="Perpetua"/>
                <a:cs typeface="Perpetua"/>
              </a:rPr>
              <a:t>E</a:t>
            </a:r>
            <a:r>
              <a:rPr sz="2600" b="1" u="heavy" spc="-30" dirty="0">
                <a:latin typeface="Perpetua"/>
                <a:cs typeface="Perpetua"/>
              </a:rPr>
              <a:t>L</a:t>
            </a:r>
            <a:r>
              <a:rPr sz="2600" b="1" u="heavy" spc="-15" dirty="0">
                <a:latin typeface="Perpetua"/>
                <a:cs typeface="Perpetua"/>
              </a:rPr>
              <a:t>L</a:t>
            </a:r>
            <a:r>
              <a:rPr sz="2600" b="1" u="heavy" spc="-30" dirty="0">
                <a:latin typeface="Perpetua"/>
                <a:cs typeface="Perpetua"/>
              </a:rPr>
              <a:t>E</a:t>
            </a:r>
            <a:r>
              <a:rPr sz="2600" b="1" u="heavy" dirty="0">
                <a:latin typeface="Perpetua"/>
                <a:cs typeface="Perpetua"/>
              </a:rPr>
              <a:t>S</a:t>
            </a:r>
            <a:r>
              <a:rPr sz="2600" b="1" u="heavy" spc="35" dirty="0">
                <a:latin typeface="Perpetua"/>
                <a:cs typeface="Perpetua"/>
              </a:rPr>
              <a:t> </a:t>
            </a:r>
            <a:r>
              <a:rPr sz="2600" b="1" u="heavy" spc="5" dirty="0">
                <a:latin typeface="Perpetua"/>
                <a:cs typeface="Perpetua"/>
              </a:rPr>
              <a:t>D</a:t>
            </a:r>
            <a:r>
              <a:rPr sz="2600" b="1" u="heavy" dirty="0">
                <a:latin typeface="Perpetua"/>
                <a:cs typeface="Perpetua"/>
              </a:rPr>
              <a:t>U</a:t>
            </a:r>
            <a:r>
              <a:rPr sz="2600" b="1" u="heavy" spc="5" dirty="0">
                <a:latin typeface="Perpetua"/>
                <a:cs typeface="Perpetua"/>
              </a:rPr>
              <a:t> </a:t>
            </a:r>
            <a:r>
              <a:rPr sz="2600" b="1" u="heavy" spc="-30" dirty="0">
                <a:latin typeface="Perpetua"/>
                <a:cs typeface="Perpetua"/>
              </a:rPr>
              <a:t>P</a:t>
            </a:r>
            <a:r>
              <a:rPr sz="2600" b="1" u="heavy" spc="-10" dirty="0">
                <a:latin typeface="Perpetua"/>
                <a:cs typeface="Perpetua"/>
              </a:rPr>
              <a:t>I</a:t>
            </a:r>
            <a:r>
              <a:rPr sz="2600" b="1" u="heavy" dirty="0">
                <a:latin typeface="Perpetua"/>
                <a:cs typeface="Perpetua"/>
              </a:rPr>
              <a:t>ED </a:t>
            </a:r>
            <a:r>
              <a:rPr sz="2600" b="1" u="heavy" dirty="0">
                <a:solidFill>
                  <a:srgbClr val="00AFEF"/>
                </a:solidFill>
                <a:latin typeface="Perpetua"/>
                <a:cs typeface="Perpetua"/>
              </a:rPr>
              <a:t>	</a:t>
            </a:r>
            <a:endParaRPr sz="2600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u="heavy" dirty="0">
                <a:latin typeface="Perpetua"/>
                <a:cs typeface="Perpetua"/>
              </a:rPr>
              <a:t>Le</a:t>
            </a:r>
            <a:r>
              <a:rPr sz="2600" b="1" u="heavy" spc="5" dirty="0">
                <a:latin typeface="Perpetua"/>
                <a:cs typeface="Perpetua"/>
              </a:rPr>
              <a:t> </a:t>
            </a:r>
            <a:r>
              <a:rPr sz="2600" b="1" u="heavy" dirty="0">
                <a:latin typeface="Perpetua"/>
                <a:cs typeface="Perpetua"/>
              </a:rPr>
              <a:t>réseau</a:t>
            </a:r>
            <a:r>
              <a:rPr sz="2600" b="1" u="heavy" spc="-10" dirty="0">
                <a:latin typeface="Perpetua"/>
                <a:cs typeface="Perpetua"/>
              </a:rPr>
              <a:t> </a:t>
            </a:r>
            <a:r>
              <a:rPr sz="2600" b="1" u="heavy" spc="-60" dirty="0">
                <a:latin typeface="Perpetua"/>
                <a:cs typeface="Perpetua"/>
              </a:rPr>
              <a:t>v</a:t>
            </a:r>
            <a:r>
              <a:rPr sz="2600" b="1" u="heavy" spc="-5" dirty="0">
                <a:latin typeface="Perpetua"/>
                <a:cs typeface="Perpetua"/>
              </a:rPr>
              <a:t>eineux</a:t>
            </a:r>
            <a:r>
              <a:rPr sz="2600" b="1" u="heavy" spc="45" dirty="0">
                <a:latin typeface="Perpetua"/>
                <a:cs typeface="Perpetua"/>
              </a:rPr>
              <a:t> </a:t>
            </a:r>
            <a:r>
              <a:rPr sz="2600" b="1" u="heavy" spc="-15" dirty="0">
                <a:latin typeface="Perpetua"/>
                <a:cs typeface="Perpetua"/>
              </a:rPr>
              <a:t>plant</a:t>
            </a:r>
            <a:r>
              <a:rPr sz="2600" b="1" u="heavy" spc="-10" dirty="0">
                <a:latin typeface="Perpetua"/>
                <a:cs typeface="Perpetua"/>
              </a:rPr>
              <a:t>aire:</a:t>
            </a:r>
            <a:endParaRPr sz="2600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spc="-5" dirty="0">
                <a:latin typeface="Perpetua"/>
                <a:cs typeface="Perpetua"/>
              </a:rPr>
              <a:t>Ch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que</a:t>
            </a:r>
            <a:r>
              <a:rPr sz="2600" spc="-5" dirty="0">
                <a:latin typeface="Perpetua"/>
                <a:cs typeface="Perpetua"/>
              </a:rPr>
              <a:t> r</a:t>
            </a:r>
            <a:r>
              <a:rPr sz="2600" spc="5" dirty="0">
                <a:latin typeface="Perpetua"/>
                <a:cs typeface="Perpetua"/>
              </a:rPr>
              <a:t>é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5" dirty="0">
                <a:latin typeface="Perpetua"/>
                <a:cs typeface="Perpetua"/>
              </a:rPr>
              <a:t>e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x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pu</a:t>
            </a:r>
            <a:r>
              <a:rPr sz="2600" spc="-5" dirty="0">
                <a:latin typeface="Perpetua"/>
                <a:cs typeface="Perpetua"/>
              </a:rPr>
              <a:t>lpai</a:t>
            </a:r>
            <a:r>
              <a:rPr sz="2600" spc="-20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0879" y="1000760"/>
            <a:ext cx="4358640" cy="549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">
              <a:lnSpc>
                <a:spcPct val="100000"/>
              </a:lnSpc>
            </a:pPr>
            <a:r>
              <a:rPr sz="2600" b="1" spc="-10" dirty="0">
                <a:solidFill>
                  <a:srgbClr val="00AFEF"/>
                </a:solidFill>
                <a:latin typeface="Perpetua"/>
                <a:cs typeface="Perpetua"/>
              </a:rPr>
              <a:t>: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565" y="2820036"/>
            <a:ext cx="3689985" cy="2337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600" spc="-10" dirty="0">
                <a:latin typeface="Perpetua"/>
                <a:cs typeface="Perpetua"/>
              </a:rPr>
              <a:t>(</a:t>
            </a:r>
            <a:r>
              <a:rPr sz="2600" spc="-5" dirty="0">
                <a:latin typeface="Perpetua"/>
                <a:cs typeface="Perpetua"/>
              </a:rPr>
              <a:t>4</a:t>
            </a:r>
            <a:r>
              <a:rPr sz="2600" spc="-10" dirty="0">
                <a:latin typeface="Perpetua"/>
                <a:cs typeface="Perpetua"/>
              </a:rPr>
              <a:t>)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s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dirty="0">
                <a:latin typeface="Perpetua"/>
                <a:cs typeface="Perpetua"/>
              </a:rPr>
              <a:t> d</a:t>
            </a:r>
            <a:r>
              <a:rPr sz="2600" spc="5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é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r</a:t>
            </a:r>
            <a:r>
              <a:rPr sz="2600" spc="-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x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es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55" dirty="0">
                <a:latin typeface="Perpetua"/>
                <a:cs typeface="Perpetua"/>
              </a:rPr>
              <a:t>g</a:t>
            </a:r>
            <a:r>
              <a:rPr sz="2600" dirty="0">
                <a:latin typeface="Perpetua"/>
                <a:cs typeface="Perpetua"/>
              </a:rPr>
              <a:t>ita</a:t>
            </a:r>
            <a:r>
              <a:rPr sz="2600" spc="-1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pl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(</a:t>
            </a:r>
            <a:r>
              <a:rPr sz="2600" spc="10" dirty="0">
                <a:latin typeface="Perpetua"/>
                <a:cs typeface="Perpetua"/>
              </a:rPr>
              <a:t>5</a:t>
            </a:r>
            <a:r>
              <a:rPr sz="2600" dirty="0">
                <a:latin typeface="Perpetua"/>
                <a:cs typeface="Perpetua"/>
              </a:rPr>
              <a:t>)</a:t>
            </a:r>
            <a:r>
              <a:rPr sz="2600" spc="-2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qui 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bo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ti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5" dirty="0">
                <a:latin typeface="Perpetua"/>
                <a:cs typeface="Perpetua"/>
              </a:rPr>
              <a:t>en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r l’i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te</a:t>
            </a:r>
            <a:r>
              <a:rPr sz="2600" spc="85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é</a:t>
            </a:r>
            <a:r>
              <a:rPr sz="2600" spc="10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iai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spc="-10" dirty="0">
                <a:latin typeface="Perpetua"/>
                <a:cs typeface="Perpetua"/>
              </a:rPr>
              <a:t>ét</a:t>
            </a:r>
            <a:r>
              <a:rPr sz="2600" spc="-3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60" dirty="0">
                <a:latin typeface="Perpetua"/>
                <a:cs typeface="Perpetua"/>
              </a:rPr>
              <a:t>r</a:t>
            </a:r>
            <a:r>
              <a:rPr sz="2600" spc="-10" dirty="0">
                <a:latin typeface="Perpetua"/>
                <a:cs typeface="Perpetua"/>
              </a:rPr>
              <a:t>s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n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es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dirty="0">
                <a:latin typeface="Perpetua"/>
                <a:cs typeface="Perpetua"/>
              </a:rPr>
              <a:t>l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15" dirty="0">
                <a:latin typeface="Perpetua"/>
                <a:cs typeface="Perpetua"/>
              </a:rPr>
              <a:t>r</a:t>
            </a:r>
            <a:r>
              <a:rPr sz="2600" dirty="0">
                <a:latin typeface="Perpetua"/>
                <a:cs typeface="Perpetua"/>
              </a:rPr>
              <a:t>es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(</a:t>
            </a:r>
            <a:r>
              <a:rPr sz="2600" spc="10" dirty="0">
                <a:latin typeface="Perpetua"/>
                <a:cs typeface="Perpetua"/>
              </a:rPr>
              <a:t>3</a:t>
            </a:r>
            <a:r>
              <a:rPr sz="2600" dirty="0">
                <a:latin typeface="Perpetua"/>
                <a:cs typeface="Perpetua"/>
              </a:rPr>
              <a:t>)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,</a:t>
            </a:r>
            <a:r>
              <a:rPr sz="2600" spc="-9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à</a:t>
            </a:r>
            <a:r>
              <a:rPr sz="2600" spc="5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l’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rcade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u</a:t>
            </a:r>
            <a:r>
              <a:rPr sz="2600" spc="-10" dirty="0">
                <a:latin typeface="Perpetua"/>
                <a:cs typeface="Perpetua"/>
              </a:rPr>
              <a:t>se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-15" dirty="0">
                <a:latin typeface="Perpetua"/>
                <a:cs typeface="Perpetua"/>
              </a:rPr>
              <a:t>re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(</a:t>
            </a:r>
            <a:r>
              <a:rPr sz="2600" spc="-5" dirty="0">
                <a:latin typeface="Perpetua"/>
                <a:cs typeface="Perpetua"/>
              </a:rPr>
              <a:t>2</a:t>
            </a:r>
            <a:r>
              <a:rPr sz="2600" spc="-10" dirty="0">
                <a:latin typeface="Perpetua"/>
                <a:cs typeface="Perpetua"/>
              </a:rPr>
              <a:t>).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00879" y="1000760"/>
            <a:ext cx="4358639" cy="549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59522" y="5367146"/>
            <a:ext cx="786130" cy="130175"/>
          </a:xfrm>
          <a:custGeom>
            <a:avLst/>
            <a:gdLst/>
            <a:ahLst/>
            <a:cxnLst/>
            <a:rect l="l" t="t" r="r" b="b"/>
            <a:pathLst>
              <a:path w="786129" h="130175">
                <a:moveTo>
                  <a:pt x="111378" y="0"/>
                </a:moveTo>
                <a:lnTo>
                  <a:pt x="0" y="64642"/>
                </a:lnTo>
                <a:lnTo>
                  <a:pt x="104394" y="125856"/>
                </a:lnTo>
                <a:lnTo>
                  <a:pt x="111125" y="129666"/>
                </a:lnTo>
                <a:lnTo>
                  <a:pt x="119633" y="127507"/>
                </a:lnTo>
                <a:lnTo>
                  <a:pt x="123571" y="120776"/>
                </a:lnTo>
                <a:lnTo>
                  <a:pt x="127507" y="114172"/>
                </a:lnTo>
                <a:lnTo>
                  <a:pt x="125222" y="105663"/>
                </a:lnTo>
                <a:lnTo>
                  <a:pt x="118618" y="101726"/>
                </a:lnTo>
                <a:lnTo>
                  <a:pt x="79288" y="78725"/>
                </a:lnTo>
                <a:lnTo>
                  <a:pt x="27812" y="78612"/>
                </a:lnTo>
                <a:lnTo>
                  <a:pt x="27812" y="50672"/>
                </a:lnTo>
                <a:lnTo>
                  <a:pt x="79832" y="50672"/>
                </a:lnTo>
                <a:lnTo>
                  <a:pt x="118745" y="28066"/>
                </a:lnTo>
                <a:lnTo>
                  <a:pt x="125349" y="24129"/>
                </a:lnTo>
                <a:lnTo>
                  <a:pt x="127634" y="15620"/>
                </a:lnTo>
                <a:lnTo>
                  <a:pt x="123825" y="9016"/>
                </a:lnTo>
                <a:lnTo>
                  <a:pt x="119887" y="2285"/>
                </a:lnTo>
                <a:lnTo>
                  <a:pt x="111378" y="0"/>
                </a:lnTo>
                <a:close/>
              </a:path>
              <a:path w="786129" h="130175">
                <a:moveTo>
                  <a:pt x="79637" y="50785"/>
                </a:moveTo>
                <a:lnTo>
                  <a:pt x="55496" y="64810"/>
                </a:lnTo>
                <a:lnTo>
                  <a:pt x="79288" y="78725"/>
                </a:lnTo>
                <a:lnTo>
                  <a:pt x="785876" y="80263"/>
                </a:lnTo>
                <a:lnTo>
                  <a:pt x="786002" y="52323"/>
                </a:lnTo>
                <a:lnTo>
                  <a:pt x="79637" y="50785"/>
                </a:lnTo>
                <a:close/>
              </a:path>
              <a:path w="786129" h="130175">
                <a:moveTo>
                  <a:pt x="27812" y="50672"/>
                </a:moveTo>
                <a:lnTo>
                  <a:pt x="27812" y="78612"/>
                </a:lnTo>
                <a:lnTo>
                  <a:pt x="79288" y="78725"/>
                </a:lnTo>
                <a:lnTo>
                  <a:pt x="76056" y="76834"/>
                </a:lnTo>
                <a:lnTo>
                  <a:pt x="34798" y="76834"/>
                </a:lnTo>
                <a:lnTo>
                  <a:pt x="34798" y="52704"/>
                </a:lnTo>
                <a:lnTo>
                  <a:pt x="76334" y="52704"/>
                </a:lnTo>
                <a:lnTo>
                  <a:pt x="79637" y="50785"/>
                </a:lnTo>
                <a:lnTo>
                  <a:pt x="27812" y="50672"/>
                </a:lnTo>
                <a:close/>
              </a:path>
              <a:path w="786129" h="130175">
                <a:moveTo>
                  <a:pt x="34798" y="52704"/>
                </a:moveTo>
                <a:lnTo>
                  <a:pt x="34798" y="76834"/>
                </a:lnTo>
                <a:lnTo>
                  <a:pt x="55496" y="64810"/>
                </a:lnTo>
                <a:lnTo>
                  <a:pt x="34798" y="52704"/>
                </a:lnTo>
                <a:close/>
              </a:path>
              <a:path w="786129" h="130175">
                <a:moveTo>
                  <a:pt x="55496" y="64810"/>
                </a:moveTo>
                <a:lnTo>
                  <a:pt x="34798" y="76834"/>
                </a:lnTo>
                <a:lnTo>
                  <a:pt x="76056" y="76834"/>
                </a:lnTo>
                <a:lnTo>
                  <a:pt x="55496" y="64810"/>
                </a:lnTo>
                <a:close/>
              </a:path>
              <a:path w="786129" h="130175">
                <a:moveTo>
                  <a:pt x="76334" y="52704"/>
                </a:moveTo>
                <a:lnTo>
                  <a:pt x="34798" y="52704"/>
                </a:lnTo>
                <a:lnTo>
                  <a:pt x="55496" y="64810"/>
                </a:lnTo>
                <a:lnTo>
                  <a:pt x="76334" y="52704"/>
                </a:lnTo>
                <a:close/>
              </a:path>
              <a:path w="786129" h="130175">
                <a:moveTo>
                  <a:pt x="79832" y="50672"/>
                </a:moveTo>
                <a:lnTo>
                  <a:pt x="27812" y="50672"/>
                </a:lnTo>
                <a:lnTo>
                  <a:pt x="79637" y="50785"/>
                </a:lnTo>
                <a:lnTo>
                  <a:pt x="79832" y="50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73390" y="5287009"/>
            <a:ext cx="429259" cy="429259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5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4770" y="5645150"/>
            <a:ext cx="429259" cy="429259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4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95416" y="4985003"/>
            <a:ext cx="1007744" cy="466725"/>
          </a:xfrm>
          <a:custGeom>
            <a:avLst/>
            <a:gdLst/>
            <a:ahLst/>
            <a:cxnLst/>
            <a:rect l="l" t="t" r="r" b="b"/>
            <a:pathLst>
              <a:path w="1007745" h="466725">
                <a:moveTo>
                  <a:pt x="901516" y="421416"/>
                </a:moveTo>
                <a:lnTo>
                  <a:pt x="833515" y="430313"/>
                </a:lnTo>
                <a:lnTo>
                  <a:pt x="825150" y="438935"/>
                </a:lnTo>
                <a:lnTo>
                  <a:pt x="823430" y="453239"/>
                </a:lnTo>
                <a:lnTo>
                  <a:pt x="831210" y="463530"/>
                </a:lnTo>
                <a:lnTo>
                  <a:pt x="843915" y="466471"/>
                </a:lnTo>
                <a:lnTo>
                  <a:pt x="986242" y="448818"/>
                </a:lnTo>
                <a:lnTo>
                  <a:pt x="965454" y="448818"/>
                </a:lnTo>
                <a:lnTo>
                  <a:pt x="901516" y="421416"/>
                </a:lnTo>
                <a:close/>
              </a:path>
              <a:path w="1007745" h="466725">
                <a:moveTo>
                  <a:pt x="938411" y="416588"/>
                </a:moveTo>
                <a:lnTo>
                  <a:pt x="901516" y="421416"/>
                </a:lnTo>
                <a:lnTo>
                  <a:pt x="965454" y="448818"/>
                </a:lnTo>
                <a:lnTo>
                  <a:pt x="968114" y="442595"/>
                </a:lnTo>
                <a:lnTo>
                  <a:pt x="957707" y="442595"/>
                </a:lnTo>
                <a:lnTo>
                  <a:pt x="938411" y="416588"/>
                </a:lnTo>
                <a:close/>
              </a:path>
              <a:path w="1007745" h="466725">
                <a:moveTo>
                  <a:pt x="891244" y="307162"/>
                </a:moveTo>
                <a:lnTo>
                  <a:pt x="878750" y="313751"/>
                </a:lnTo>
                <a:lnTo>
                  <a:pt x="875123" y="324947"/>
                </a:lnTo>
                <a:lnTo>
                  <a:pt x="878840" y="336296"/>
                </a:lnTo>
                <a:lnTo>
                  <a:pt x="915747" y="386040"/>
                </a:lnTo>
                <a:lnTo>
                  <a:pt x="980440" y="413766"/>
                </a:lnTo>
                <a:lnTo>
                  <a:pt x="965454" y="448818"/>
                </a:lnTo>
                <a:lnTo>
                  <a:pt x="986242" y="448818"/>
                </a:lnTo>
                <a:lnTo>
                  <a:pt x="1007744" y="446151"/>
                </a:lnTo>
                <a:lnTo>
                  <a:pt x="909447" y="313690"/>
                </a:lnTo>
                <a:lnTo>
                  <a:pt x="902072" y="307840"/>
                </a:lnTo>
                <a:lnTo>
                  <a:pt x="891244" y="307162"/>
                </a:lnTo>
                <a:close/>
              </a:path>
              <a:path w="1007745" h="466725">
                <a:moveTo>
                  <a:pt x="970661" y="412369"/>
                </a:moveTo>
                <a:lnTo>
                  <a:pt x="938411" y="416588"/>
                </a:lnTo>
                <a:lnTo>
                  <a:pt x="957707" y="442595"/>
                </a:lnTo>
                <a:lnTo>
                  <a:pt x="970661" y="412369"/>
                </a:lnTo>
                <a:close/>
              </a:path>
              <a:path w="1007745" h="466725">
                <a:moveTo>
                  <a:pt x="977180" y="412369"/>
                </a:moveTo>
                <a:lnTo>
                  <a:pt x="970661" y="412369"/>
                </a:lnTo>
                <a:lnTo>
                  <a:pt x="957707" y="442595"/>
                </a:lnTo>
                <a:lnTo>
                  <a:pt x="968114" y="442595"/>
                </a:lnTo>
                <a:lnTo>
                  <a:pt x="980440" y="413766"/>
                </a:lnTo>
                <a:lnTo>
                  <a:pt x="977180" y="412369"/>
                </a:lnTo>
                <a:close/>
              </a:path>
              <a:path w="1007745" h="466725">
                <a:moveTo>
                  <a:pt x="14986" y="0"/>
                </a:moveTo>
                <a:lnTo>
                  <a:pt x="0" y="35052"/>
                </a:lnTo>
                <a:lnTo>
                  <a:pt x="901516" y="421416"/>
                </a:lnTo>
                <a:lnTo>
                  <a:pt x="938411" y="416588"/>
                </a:lnTo>
                <a:lnTo>
                  <a:pt x="915747" y="386040"/>
                </a:lnTo>
                <a:lnTo>
                  <a:pt x="14986" y="0"/>
                </a:lnTo>
                <a:close/>
              </a:path>
              <a:path w="1007745" h="466725">
                <a:moveTo>
                  <a:pt x="915747" y="386040"/>
                </a:moveTo>
                <a:lnTo>
                  <a:pt x="938411" y="416588"/>
                </a:lnTo>
                <a:lnTo>
                  <a:pt x="970661" y="412369"/>
                </a:lnTo>
                <a:lnTo>
                  <a:pt x="977180" y="412369"/>
                </a:lnTo>
                <a:lnTo>
                  <a:pt x="915747" y="386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73650" y="4786629"/>
            <a:ext cx="500380" cy="358140"/>
          </a:xfrm>
          <a:custGeom>
            <a:avLst/>
            <a:gdLst/>
            <a:ahLst/>
            <a:cxnLst/>
            <a:rect l="l" t="t" r="r" b="b"/>
            <a:pathLst>
              <a:path w="500379" h="358139">
                <a:moveTo>
                  <a:pt x="0" y="358140"/>
                </a:moveTo>
                <a:lnTo>
                  <a:pt x="500379" y="358140"/>
                </a:lnTo>
                <a:lnTo>
                  <a:pt x="500379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73650" y="4786629"/>
            <a:ext cx="500380" cy="358140"/>
          </a:xfrm>
          <a:custGeom>
            <a:avLst/>
            <a:gdLst/>
            <a:ahLst/>
            <a:cxnLst/>
            <a:rect l="l" t="t" r="r" b="b"/>
            <a:pathLst>
              <a:path w="500379" h="358139">
                <a:moveTo>
                  <a:pt x="0" y="358140"/>
                </a:moveTo>
                <a:lnTo>
                  <a:pt x="500379" y="358140"/>
                </a:lnTo>
                <a:lnTo>
                  <a:pt x="500379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16525" y="4767679"/>
            <a:ext cx="21209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3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66536" y="4419219"/>
            <a:ext cx="1365250" cy="869315"/>
          </a:xfrm>
          <a:custGeom>
            <a:avLst/>
            <a:gdLst/>
            <a:ahLst/>
            <a:cxnLst/>
            <a:rect l="l" t="t" r="r" b="b"/>
            <a:pathLst>
              <a:path w="1365250" h="869314">
                <a:moveTo>
                  <a:pt x="1237234" y="836675"/>
                </a:moveTo>
                <a:lnTo>
                  <a:pt x="1230757" y="842644"/>
                </a:lnTo>
                <a:lnTo>
                  <a:pt x="1230248" y="858138"/>
                </a:lnTo>
                <a:lnTo>
                  <a:pt x="1236217" y="864615"/>
                </a:lnTo>
                <a:lnTo>
                  <a:pt x="1364868" y="869060"/>
                </a:lnTo>
                <a:lnTo>
                  <a:pt x="1363351" y="866139"/>
                </a:lnTo>
                <a:lnTo>
                  <a:pt x="1334008" y="866139"/>
                </a:lnTo>
                <a:lnTo>
                  <a:pt x="1290297" y="838533"/>
                </a:lnTo>
                <a:lnTo>
                  <a:pt x="1237234" y="836675"/>
                </a:lnTo>
                <a:close/>
              </a:path>
              <a:path w="1365250" h="869314">
                <a:moveTo>
                  <a:pt x="1290297" y="838533"/>
                </a:moveTo>
                <a:lnTo>
                  <a:pt x="1334008" y="866139"/>
                </a:lnTo>
                <a:lnTo>
                  <a:pt x="1337443" y="860678"/>
                </a:lnTo>
                <a:lnTo>
                  <a:pt x="1329055" y="860678"/>
                </a:lnTo>
                <a:lnTo>
                  <a:pt x="1318019" y="839514"/>
                </a:lnTo>
                <a:lnTo>
                  <a:pt x="1290297" y="838533"/>
                </a:lnTo>
                <a:close/>
              </a:path>
              <a:path w="1365250" h="869314">
                <a:moveTo>
                  <a:pt x="1297051" y="752220"/>
                </a:moveTo>
                <a:lnTo>
                  <a:pt x="1283335" y="759332"/>
                </a:lnTo>
                <a:lnTo>
                  <a:pt x="1280667" y="767841"/>
                </a:lnTo>
                <a:lnTo>
                  <a:pt x="1284223" y="774699"/>
                </a:lnTo>
                <a:lnTo>
                  <a:pt x="1305206" y="814940"/>
                </a:lnTo>
                <a:lnTo>
                  <a:pt x="1348866" y="842517"/>
                </a:lnTo>
                <a:lnTo>
                  <a:pt x="1334008" y="866139"/>
                </a:lnTo>
                <a:lnTo>
                  <a:pt x="1363351" y="866139"/>
                </a:lnTo>
                <a:lnTo>
                  <a:pt x="1305560" y="754887"/>
                </a:lnTo>
                <a:lnTo>
                  <a:pt x="1297051" y="752220"/>
                </a:lnTo>
                <a:close/>
              </a:path>
              <a:path w="1365250" h="869314">
                <a:moveTo>
                  <a:pt x="1318019" y="839514"/>
                </a:moveTo>
                <a:lnTo>
                  <a:pt x="1329055" y="860678"/>
                </a:lnTo>
                <a:lnTo>
                  <a:pt x="1341882" y="840358"/>
                </a:lnTo>
                <a:lnTo>
                  <a:pt x="1318019" y="839514"/>
                </a:lnTo>
                <a:close/>
              </a:path>
              <a:path w="1365250" h="869314">
                <a:moveTo>
                  <a:pt x="1305206" y="814940"/>
                </a:moveTo>
                <a:lnTo>
                  <a:pt x="1318019" y="839514"/>
                </a:lnTo>
                <a:lnTo>
                  <a:pt x="1341882" y="840358"/>
                </a:lnTo>
                <a:lnTo>
                  <a:pt x="1329055" y="860678"/>
                </a:lnTo>
                <a:lnTo>
                  <a:pt x="1337443" y="860678"/>
                </a:lnTo>
                <a:lnTo>
                  <a:pt x="1348866" y="842517"/>
                </a:lnTo>
                <a:lnTo>
                  <a:pt x="1305206" y="814940"/>
                </a:lnTo>
                <a:close/>
              </a:path>
              <a:path w="1365250" h="869314">
                <a:moveTo>
                  <a:pt x="14986" y="0"/>
                </a:moveTo>
                <a:lnTo>
                  <a:pt x="0" y="23621"/>
                </a:lnTo>
                <a:lnTo>
                  <a:pt x="1290297" y="838533"/>
                </a:lnTo>
                <a:lnTo>
                  <a:pt x="1318019" y="839514"/>
                </a:lnTo>
                <a:lnTo>
                  <a:pt x="1305206" y="814940"/>
                </a:lnTo>
                <a:lnTo>
                  <a:pt x="14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73650" y="4144009"/>
            <a:ext cx="500380" cy="429259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9225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2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58129" y="3143250"/>
            <a:ext cx="358140" cy="358140"/>
          </a:xfrm>
          <a:custGeom>
            <a:avLst/>
            <a:gdLst/>
            <a:ahLst/>
            <a:cxnLst/>
            <a:rect l="l" t="t" r="r" b="b"/>
            <a:pathLst>
              <a:path w="358139" h="358139">
                <a:moveTo>
                  <a:pt x="0" y="358139"/>
                </a:moveTo>
                <a:lnTo>
                  <a:pt x="358139" y="358139"/>
                </a:lnTo>
                <a:lnTo>
                  <a:pt x="358139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58129" y="3143250"/>
            <a:ext cx="358140" cy="358140"/>
          </a:xfrm>
          <a:custGeom>
            <a:avLst/>
            <a:gdLst/>
            <a:ahLst/>
            <a:cxnLst/>
            <a:rect l="l" t="t" r="r" b="b"/>
            <a:pathLst>
              <a:path w="358139" h="358139">
                <a:moveTo>
                  <a:pt x="0" y="358139"/>
                </a:moveTo>
                <a:lnTo>
                  <a:pt x="358139" y="358139"/>
                </a:lnTo>
                <a:lnTo>
                  <a:pt x="358139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32425" y="3123918"/>
            <a:ext cx="21209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1</a:t>
            </a:r>
            <a:endParaRPr sz="3200">
              <a:latin typeface="Perpetua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5927" y="990520"/>
            <a:ext cx="3576954" cy="2641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ts val="2500"/>
              </a:lnSpc>
              <a:buClr>
                <a:srgbClr val="D24717"/>
              </a:buClr>
              <a:buSzPct val="84090"/>
              <a:buFont typeface="Wingdings 2"/>
              <a:buChar char=""/>
              <a:tabLst>
                <a:tab pos="287655" algn="l"/>
              </a:tabLst>
            </a:pPr>
            <a:r>
              <a:rPr sz="2200" b="1" u="heavy" spc="-10" dirty="0">
                <a:latin typeface="Perpetua"/>
                <a:cs typeface="Perpetua"/>
              </a:rPr>
              <a:t>1</a:t>
            </a:r>
            <a:r>
              <a:rPr sz="2200" b="1" u="heavy" spc="-5" dirty="0">
                <a:latin typeface="Perpetua"/>
                <a:cs typeface="Perpetua"/>
              </a:rPr>
              <a:t>-</a:t>
            </a:r>
            <a:r>
              <a:rPr sz="2200" b="1" u="heavy" dirty="0">
                <a:latin typeface="Perpetua"/>
                <a:cs typeface="Perpetua"/>
              </a:rPr>
              <a:t>LES</a:t>
            </a:r>
            <a:r>
              <a:rPr sz="2200" b="1" u="heavy" spc="-254" dirty="0">
                <a:latin typeface="Perpetua"/>
                <a:cs typeface="Perpetua"/>
              </a:rPr>
              <a:t> </a:t>
            </a:r>
            <a:r>
              <a:rPr sz="2200" b="1" u="heavy" spc="-5" dirty="0">
                <a:latin typeface="Perpetua"/>
                <a:cs typeface="Perpetua"/>
              </a:rPr>
              <a:t>VEI</a:t>
            </a:r>
            <a:r>
              <a:rPr sz="2200" b="1" u="heavy" spc="-10" dirty="0">
                <a:latin typeface="Perpetua"/>
                <a:cs typeface="Perpetua"/>
              </a:rPr>
              <a:t>N</a:t>
            </a:r>
            <a:r>
              <a:rPr sz="2200" b="1" u="heavy" dirty="0">
                <a:latin typeface="Perpetua"/>
                <a:cs typeface="Perpetua"/>
              </a:rPr>
              <a:t>ES</a:t>
            </a:r>
            <a:endParaRPr sz="2200" b="1" dirty="0">
              <a:latin typeface="Perpetua"/>
              <a:cs typeface="Perpetua"/>
            </a:endParaRPr>
          </a:p>
          <a:p>
            <a:pPr marL="287020">
              <a:lnSpc>
                <a:spcPts val="2500"/>
              </a:lnSpc>
            </a:pPr>
            <a:r>
              <a:rPr sz="2200" b="1" u="heavy" spc="-10" dirty="0">
                <a:latin typeface="Perpetua"/>
                <a:cs typeface="Perpetua"/>
              </a:rPr>
              <a:t>S</a:t>
            </a:r>
            <a:r>
              <a:rPr sz="2200" b="1" u="heavy" spc="-20" dirty="0">
                <a:latin typeface="Perpetua"/>
                <a:cs typeface="Perpetua"/>
              </a:rPr>
              <a:t>UPER</a:t>
            </a:r>
            <a:r>
              <a:rPr sz="2200" b="1" u="heavy" spc="-10" dirty="0">
                <a:latin typeface="Perpetua"/>
                <a:cs typeface="Perpetua"/>
              </a:rPr>
              <a:t>F</a:t>
            </a:r>
            <a:r>
              <a:rPr sz="2200" b="1" u="heavy" spc="-20" dirty="0">
                <a:latin typeface="Perpetua"/>
                <a:cs typeface="Perpetua"/>
              </a:rPr>
              <a:t>ICIELLE</a:t>
            </a:r>
            <a:r>
              <a:rPr sz="2200" b="1" u="heavy" dirty="0">
                <a:latin typeface="Perpetua"/>
                <a:cs typeface="Perpetua"/>
              </a:rPr>
              <a:t>S</a:t>
            </a:r>
            <a:r>
              <a:rPr sz="2200" b="1" u="heavy" spc="15" dirty="0">
                <a:latin typeface="Perpetua"/>
                <a:cs typeface="Perpetua"/>
              </a:rPr>
              <a:t> </a:t>
            </a:r>
            <a:r>
              <a:rPr sz="2200" b="1" u="heavy" spc="-5" dirty="0">
                <a:latin typeface="Perpetua"/>
                <a:cs typeface="Perpetua"/>
              </a:rPr>
              <a:t>DU</a:t>
            </a:r>
            <a:r>
              <a:rPr sz="2200" b="1" u="heavy" spc="20" dirty="0">
                <a:latin typeface="Perpetua"/>
                <a:cs typeface="Perpetua"/>
              </a:rPr>
              <a:t> </a:t>
            </a:r>
            <a:r>
              <a:rPr sz="2200" b="1" u="heavy" spc="-15" dirty="0">
                <a:latin typeface="Perpetua"/>
                <a:cs typeface="Perpetua"/>
              </a:rPr>
              <a:t>P</a:t>
            </a:r>
            <a:r>
              <a:rPr sz="2200" b="1" u="heavy" spc="-5" dirty="0">
                <a:latin typeface="Perpetua"/>
                <a:cs typeface="Perpetua"/>
              </a:rPr>
              <a:t>IED</a:t>
            </a:r>
            <a:r>
              <a:rPr sz="2200" b="1" u="heavy" spc="-10" dirty="0">
                <a:solidFill>
                  <a:srgbClr val="00AFEF"/>
                </a:solidFill>
                <a:latin typeface="Perpetua"/>
                <a:cs typeface="Perpetua"/>
              </a:rPr>
              <a:t> </a:t>
            </a:r>
            <a:endParaRPr sz="2200" dirty="0">
              <a:latin typeface="Perpetua"/>
              <a:cs typeface="Perpetua"/>
            </a:endParaRPr>
          </a:p>
          <a:p>
            <a:pPr marL="12700">
              <a:lnSpc>
                <a:spcPts val="2510"/>
              </a:lnSpc>
              <a:spcBef>
                <a:spcPts val="340"/>
              </a:spcBef>
            </a:pPr>
            <a:r>
              <a:rPr sz="2200" b="1" u="heavy" dirty="0">
                <a:latin typeface="Perpetua"/>
                <a:cs typeface="Perpetua"/>
              </a:rPr>
              <a:t>Les</a:t>
            </a:r>
            <a:r>
              <a:rPr sz="2200" b="1" u="heavy" spc="-5" dirty="0">
                <a:latin typeface="Perpetua"/>
                <a:cs typeface="Perpetua"/>
              </a:rPr>
              <a:t> </a:t>
            </a:r>
            <a:r>
              <a:rPr sz="2200" b="1" u="heavy" spc="-40" dirty="0">
                <a:latin typeface="Perpetua"/>
                <a:cs typeface="Perpetua"/>
              </a:rPr>
              <a:t>v</a:t>
            </a:r>
            <a:r>
              <a:rPr sz="2200" b="1" u="heavy" dirty="0">
                <a:latin typeface="Perpetua"/>
                <a:cs typeface="Perpetua"/>
              </a:rPr>
              <a:t>eines</a:t>
            </a:r>
            <a:r>
              <a:rPr sz="2200" b="1" u="heavy" spc="-20" dirty="0">
                <a:latin typeface="Perpetua"/>
                <a:cs typeface="Perpetua"/>
              </a:rPr>
              <a:t> </a:t>
            </a:r>
            <a:r>
              <a:rPr sz="2200" b="1" u="heavy" dirty="0">
                <a:latin typeface="Perpetua"/>
                <a:cs typeface="Perpetua"/>
              </a:rPr>
              <a:t>pl</a:t>
            </a:r>
            <a:r>
              <a:rPr sz="2200" b="1" u="heavy" spc="-15" dirty="0">
                <a:latin typeface="Perpetua"/>
                <a:cs typeface="Perpetua"/>
              </a:rPr>
              <a:t>a</a:t>
            </a:r>
            <a:r>
              <a:rPr sz="2200" b="1" u="heavy" dirty="0">
                <a:latin typeface="Perpetua"/>
                <a:cs typeface="Perpetua"/>
              </a:rPr>
              <a:t>nta</a:t>
            </a:r>
            <a:r>
              <a:rPr sz="2200" b="1" u="heavy" spc="-10" dirty="0">
                <a:latin typeface="Perpetua"/>
                <a:cs typeface="Perpetua"/>
              </a:rPr>
              <a:t>i</a:t>
            </a:r>
            <a:r>
              <a:rPr sz="2200" b="1" u="heavy" dirty="0">
                <a:latin typeface="Perpetua"/>
                <a:cs typeface="Perpetua"/>
              </a:rPr>
              <a:t>r</a:t>
            </a:r>
            <a:r>
              <a:rPr sz="2200" b="1" u="heavy" spc="10" dirty="0">
                <a:latin typeface="Perpetua"/>
                <a:cs typeface="Perpetua"/>
              </a:rPr>
              <a:t>e</a:t>
            </a:r>
            <a:r>
              <a:rPr sz="2200" b="1" u="heavy" spc="-5" dirty="0">
                <a:latin typeface="Perpetua"/>
                <a:cs typeface="Perpetua"/>
              </a:rPr>
              <a:t>s</a:t>
            </a:r>
            <a:r>
              <a:rPr sz="2200" b="1" u="heavy" spc="-10" dirty="0">
                <a:latin typeface="Perpetua"/>
                <a:cs typeface="Perpetua"/>
              </a:rPr>
              <a:t>(</a:t>
            </a:r>
            <a:r>
              <a:rPr sz="2200" b="1" u="heavy" spc="-5" dirty="0">
                <a:latin typeface="Perpetua"/>
                <a:cs typeface="Perpetua"/>
              </a:rPr>
              <a:t>semelle</a:t>
            </a:r>
            <a:endParaRPr sz="2200" dirty="0">
              <a:latin typeface="Perpetua"/>
              <a:cs typeface="Perpetua"/>
            </a:endParaRPr>
          </a:p>
          <a:p>
            <a:pPr marL="287020">
              <a:lnSpc>
                <a:spcPts val="2510"/>
              </a:lnSpc>
            </a:pPr>
            <a:r>
              <a:rPr sz="2200" b="1" u="heavy" spc="-10" dirty="0">
                <a:latin typeface="Perpetua"/>
                <a:cs typeface="Perpetua"/>
              </a:rPr>
              <a:t>pl</a:t>
            </a:r>
            <a:r>
              <a:rPr sz="2200" b="1" u="heavy" spc="-25" dirty="0">
                <a:latin typeface="Perpetua"/>
                <a:cs typeface="Perpetua"/>
              </a:rPr>
              <a:t>a</a:t>
            </a:r>
            <a:r>
              <a:rPr sz="2200" b="1" u="heavy" dirty="0">
                <a:latin typeface="Perpetua"/>
                <a:cs typeface="Perpetua"/>
              </a:rPr>
              <a:t>ntaire</a:t>
            </a:r>
            <a:r>
              <a:rPr sz="2200" b="1" u="heavy" spc="5" dirty="0">
                <a:latin typeface="Perpetua"/>
                <a:cs typeface="Perpetua"/>
              </a:rPr>
              <a:t> </a:t>
            </a:r>
            <a:r>
              <a:rPr sz="2200" b="1" u="heavy" spc="-15" dirty="0">
                <a:latin typeface="Perpetua"/>
                <a:cs typeface="Perpetua"/>
              </a:rPr>
              <a:t>de</a:t>
            </a:r>
            <a:r>
              <a:rPr sz="2200" b="1" u="heavy" spc="20" dirty="0">
                <a:latin typeface="Perpetua"/>
                <a:cs typeface="Perpetua"/>
              </a:rPr>
              <a:t> </a:t>
            </a:r>
            <a:r>
              <a:rPr sz="2200" b="1" u="heavy" spc="-10" dirty="0">
                <a:latin typeface="Perpetua"/>
                <a:cs typeface="Perpetua"/>
              </a:rPr>
              <a:t>Léja</a:t>
            </a:r>
            <a:r>
              <a:rPr sz="2200" b="1" u="heavy" spc="0" dirty="0">
                <a:latin typeface="Perpetua"/>
                <a:cs typeface="Perpetua"/>
              </a:rPr>
              <a:t>r</a:t>
            </a:r>
            <a:r>
              <a:rPr sz="2200" b="1" u="heavy" dirty="0">
                <a:latin typeface="Perpetua"/>
                <a:cs typeface="Perpetua"/>
              </a:rPr>
              <a:t>s</a:t>
            </a:r>
            <a:r>
              <a:rPr sz="2200" b="1" u="heavy" spc="5" dirty="0">
                <a:latin typeface="Perpetua"/>
                <a:cs typeface="Perpetua"/>
              </a:rPr>
              <a:t> </a:t>
            </a:r>
            <a:r>
              <a:rPr sz="2200" b="1" u="heavy" spc="-5" dirty="0">
                <a:latin typeface="Perpetua"/>
                <a:cs typeface="Perpetua"/>
              </a:rPr>
              <a:t>):</a:t>
            </a:r>
            <a:endParaRPr sz="2200" dirty="0">
              <a:latin typeface="Perpetua"/>
              <a:cs typeface="Perpetua"/>
            </a:endParaRPr>
          </a:p>
          <a:p>
            <a:pPr marL="12700">
              <a:lnSpc>
                <a:spcPts val="2510"/>
              </a:lnSpc>
              <a:spcBef>
                <a:spcPts val="340"/>
              </a:spcBef>
            </a:pPr>
            <a:r>
              <a:rPr sz="2200" b="1" spc="-10" dirty="0">
                <a:latin typeface="Perpetua"/>
                <a:cs typeface="Perpetua"/>
              </a:rPr>
              <a:t>Le</a:t>
            </a:r>
            <a:r>
              <a:rPr sz="2200" b="1" spc="-15" dirty="0">
                <a:latin typeface="Perpetua"/>
                <a:cs typeface="Perpetua"/>
              </a:rPr>
              <a:t> </a:t>
            </a:r>
            <a:r>
              <a:rPr sz="2200" b="1" spc="-5" dirty="0">
                <a:latin typeface="Perpetua"/>
                <a:cs typeface="Perpetua"/>
              </a:rPr>
              <a:t>r</a:t>
            </a:r>
            <a:r>
              <a:rPr sz="2200" b="1" spc="5" dirty="0">
                <a:latin typeface="Perpetua"/>
                <a:cs typeface="Perpetua"/>
              </a:rPr>
              <a:t>é</a:t>
            </a:r>
            <a:r>
              <a:rPr sz="2200" b="1" spc="-20" dirty="0">
                <a:latin typeface="Perpetua"/>
                <a:cs typeface="Perpetua"/>
              </a:rPr>
              <a:t>s</a:t>
            </a:r>
            <a:r>
              <a:rPr sz="2200" b="1" spc="-5" dirty="0">
                <a:latin typeface="Perpetua"/>
                <a:cs typeface="Perpetua"/>
              </a:rPr>
              <a:t>ea</a:t>
            </a:r>
            <a:r>
              <a:rPr sz="2200" b="1" dirty="0">
                <a:latin typeface="Perpetua"/>
                <a:cs typeface="Perpetua"/>
              </a:rPr>
              <a:t>u</a:t>
            </a:r>
            <a:r>
              <a:rPr sz="2200" b="1" spc="-15" dirty="0">
                <a:latin typeface="Perpetua"/>
                <a:cs typeface="Perpetua"/>
              </a:rPr>
              <a:t> </a:t>
            </a:r>
            <a:r>
              <a:rPr sz="2200" b="1" spc="-45" dirty="0">
                <a:latin typeface="Perpetua"/>
                <a:cs typeface="Perpetua"/>
              </a:rPr>
              <a:t>v</a:t>
            </a:r>
            <a:r>
              <a:rPr sz="2200" b="1" spc="-5" dirty="0">
                <a:latin typeface="Perpetua"/>
                <a:cs typeface="Perpetua"/>
              </a:rPr>
              <a:t>e</a:t>
            </a:r>
            <a:r>
              <a:rPr sz="2200" b="1" dirty="0">
                <a:latin typeface="Perpetua"/>
                <a:cs typeface="Perpetua"/>
              </a:rPr>
              <a:t>i</a:t>
            </a:r>
            <a:r>
              <a:rPr sz="2200" b="1" spc="-15" dirty="0">
                <a:latin typeface="Perpetua"/>
                <a:cs typeface="Perpetua"/>
              </a:rPr>
              <a:t>n</a:t>
            </a:r>
            <a:r>
              <a:rPr sz="2200" b="1" spc="-5" dirty="0">
                <a:latin typeface="Perpetua"/>
                <a:cs typeface="Perpetua"/>
              </a:rPr>
              <a:t>e</a:t>
            </a:r>
            <a:r>
              <a:rPr sz="2200" b="1" spc="-10" dirty="0">
                <a:latin typeface="Perpetua"/>
                <a:cs typeface="Perpetua"/>
              </a:rPr>
              <a:t>u</a:t>
            </a:r>
            <a:r>
              <a:rPr sz="2200" b="1" dirty="0">
                <a:latin typeface="Perpetua"/>
                <a:cs typeface="Perpetua"/>
              </a:rPr>
              <a:t>x</a:t>
            </a:r>
            <a:r>
              <a:rPr sz="2200" b="1" spc="-10" dirty="0">
                <a:latin typeface="Perpetua"/>
                <a:cs typeface="Perpetua"/>
              </a:rPr>
              <a:t> </a:t>
            </a:r>
            <a:r>
              <a:rPr sz="2200" b="1" dirty="0">
                <a:latin typeface="Perpetua"/>
                <a:cs typeface="Perpetua"/>
              </a:rPr>
              <a:t>p</a:t>
            </a:r>
            <a:r>
              <a:rPr sz="2200" b="1" spc="-15" dirty="0">
                <a:latin typeface="Perpetua"/>
                <a:cs typeface="Perpetua"/>
              </a:rPr>
              <a:t>l</a:t>
            </a:r>
            <a:r>
              <a:rPr sz="2200" b="1" spc="-5" dirty="0">
                <a:latin typeface="Perpetua"/>
                <a:cs typeface="Perpetua"/>
              </a:rPr>
              <a:t>a</a:t>
            </a:r>
            <a:r>
              <a:rPr sz="2200" b="1" spc="-15" dirty="0">
                <a:latin typeface="Perpetua"/>
                <a:cs typeface="Perpetua"/>
              </a:rPr>
              <a:t>n</a:t>
            </a:r>
            <a:r>
              <a:rPr sz="2200" b="1" dirty="0">
                <a:latin typeface="Perpetua"/>
                <a:cs typeface="Perpetua"/>
              </a:rPr>
              <a:t>ta</a:t>
            </a:r>
            <a:r>
              <a:rPr sz="2200" b="1" spc="-10" dirty="0">
                <a:latin typeface="Perpetua"/>
                <a:cs typeface="Perpetua"/>
              </a:rPr>
              <a:t>i</a:t>
            </a:r>
            <a:r>
              <a:rPr sz="2200" b="1" spc="-20" dirty="0">
                <a:latin typeface="Perpetua"/>
                <a:cs typeface="Perpetua"/>
              </a:rPr>
              <a:t>r</a:t>
            </a:r>
            <a:r>
              <a:rPr sz="2200" b="1" spc="-10" dirty="0">
                <a:latin typeface="Perpetua"/>
                <a:cs typeface="Perpetua"/>
              </a:rPr>
              <a:t>e</a:t>
            </a:r>
            <a:r>
              <a:rPr sz="2200" b="1" spc="25" dirty="0">
                <a:latin typeface="Perpetua"/>
                <a:cs typeface="Perpetua"/>
              </a:rPr>
              <a:t> </a:t>
            </a:r>
            <a:r>
              <a:rPr sz="2200" b="1" spc="-20" dirty="0">
                <a:latin typeface="Perpetua"/>
                <a:cs typeface="Perpetua"/>
              </a:rPr>
              <a:t>(</a:t>
            </a:r>
            <a:r>
              <a:rPr sz="2200" b="1" spc="-10" dirty="0">
                <a:latin typeface="Perpetua"/>
                <a:cs typeface="Perpetua"/>
              </a:rPr>
              <a:t>1)</a:t>
            </a:r>
            <a:r>
              <a:rPr sz="2200" b="1" spc="10" dirty="0">
                <a:latin typeface="Perpetua"/>
                <a:cs typeface="Perpetua"/>
              </a:rPr>
              <a:t> </a:t>
            </a:r>
            <a:r>
              <a:rPr sz="2200" b="1" spc="-5" dirty="0">
                <a:latin typeface="Perpetua"/>
                <a:cs typeface="Perpetua"/>
              </a:rPr>
              <a:t>e</a:t>
            </a:r>
            <a:r>
              <a:rPr sz="2200" b="1" spc="-20" dirty="0">
                <a:latin typeface="Perpetua"/>
                <a:cs typeface="Perpetua"/>
              </a:rPr>
              <a:t>s</a:t>
            </a:r>
            <a:r>
              <a:rPr sz="2200" b="1" spc="-10" dirty="0">
                <a:latin typeface="Perpetua"/>
                <a:cs typeface="Perpetua"/>
              </a:rPr>
              <a:t>t</a:t>
            </a:r>
            <a:endParaRPr sz="2200" b="1" dirty="0">
              <a:latin typeface="Perpetua"/>
              <a:cs typeface="Perpetua"/>
            </a:endParaRPr>
          </a:p>
          <a:p>
            <a:pPr marL="287020">
              <a:lnSpc>
                <a:spcPts val="2510"/>
              </a:lnSpc>
            </a:pPr>
            <a:r>
              <a:rPr sz="2200" b="1" spc="-10" dirty="0">
                <a:latin typeface="Perpetua"/>
                <a:cs typeface="Perpetua"/>
              </a:rPr>
              <a:t>cons</a:t>
            </a:r>
            <a:r>
              <a:rPr sz="2200" b="1" dirty="0">
                <a:latin typeface="Perpetua"/>
                <a:cs typeface="Perpetua"/>
              </a:rPr>
              <a:t>t</a:t>
            </a:r>
            <a:r>
              <a:rPr sz="2200" b="1" spc="-10" dirty="0">
                <a:latin typeface="Perpetua"/>
                <a:cs typeface="Perpetua"/>
              </a:rPr>
              <a:t>i</a:t>
            </a:r>
            <a:r>
              <a:rPr sz="2200" b="1" dirty="0">
                <a:latin typeface="Perpetua"/>
                <a:cs typeface="Perpetua"/>
              </a:rPr>
              <a:t>t</a:t>
            </a:r>
            <a:r>
              <a:rPr sz="2200" b="1" spc="-15" dirty="0">
                <a:latin typeface="Perpetua"/>
                <a:cs typeface="Perpetua"/>
              </a:rPr>
              <a:t>u</a:t>
            </a:r>
            <a:r>
              <a:rPr sz="2200" b="1" dirty="0">
                <a:latin typeface="Perpetua"/>
                <a:cs typeface="Perpetua"/>
              </a:rPr>
              <a:t>é</a:t>
            </a:r>
            <a:r>
              <a:rPr sz="2200" b="1" spc="45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d</a:t>
            </a:r>
            <a:r>
              <a:rPr sz="2200" b="1" dirty="0">
                <a:latin typeface="Perpetua"/>
                <a:cs typeface="Perpetua"/>
              </a:rPr>
              <a:t>e</a:t>
            </a:r>
            <a:r>
              <a:rPr sz="2200" b="1" spc="5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no</a:t>
            </a:r>
            <a:r>
              <a:rPr sz="2200" b="1" spc="-5" dirty="0">
                <a:latin typeface="Perpetua"/>
                <a:cs typeface="Perpetua"/>
              </a:rPr>
              <a:t>m</a:t>
            </a:r>
            <a:r>
              <a:rPr sz="2200" b="1" spc="-15" dirty="0">
                <a:latin typeface="Perpetua"/>
                <a:cs typeface="Perpetua"/>
              </a:rPr>
              <a:t>b</a:t>
            </a:r>
            <a:r>
              <a:rPr sz="2200" b="1" spc="-20" dirty="0">
                <a:latin typeface="Perpetua"/>
                <a:cs typeface="Perpetua"/>
              </a:rPr>
              <a:t>r</a:t>
            </a:r>
            <a:r>
              <a:rPr sz="2200" b="1" dirty="0">
                <a:latin typeface="Perpetua"/>
                <a:cs typeface="Perpetua"/>
              </a:rPr>
              <a:t>eu</a:t>
            </a:r>
            <a:r>
              <a:rPr sz="2200" b="1" spc="-15" dirty="0">
                <a:latin typeface="Perpetua"/>
                <a:cs typeface="Perpetua"/>
              </a:rPr>
              <a:t>s</a:t>
            </a:r>
            <a:r>
              <a:rPr sz="2200" b="1" dirty="0">
                <a:latin typeface="Perpetua"/>
                <a:cs typeface="Perpetua"/>
              </a:rPr>
              <a:t>es</a:t>
            </a:r>
            <a:r>
              <a:rPr sz="2200" b="1" spc="35" dirty="0">
                <a:latin typeface="Perpetua"/>
                <a:cs typeface="Perpetua"/>
              </a:rPr>
              <a:t> </a:t>
            </a:r>
            <a:r>
              <a:rPr sz="2200" b="1" spc="-40" dirty="0">
                <a:latin typeface="Perpetua"/>
                <a:cs typeface="Perpetua"/>
              </a:rPr>
              <a:t>v</a:t>
            </a:r>
            <a:r>
              <a:rPr sz="2200" b="1" dirty="0">
                <a:latin typeface="Perpetua"/>
                <a:cs typeface="Perpetua"/>
              </a:rPr>
              <a:t>ei</a:t>
            </a:r>
            <a:r>
              <a:rPr sz="2200" b="1" spc="-10" dirty="0">
                <a:latin typeface="Perpetua"/>
                <a:cs typeface="Perpetua"/>
              </a:rPr>
              <a:t>n</a:t>
            </a:r>
            <a:r>
              <a:rPr sz="2200" b="1" dirty="0">
                <a:latin typeface="Perpetua"/>
                <a:cs typeface="Perpetua"/>
              </a:rPr>
              <a:t>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4301" y="3643630"/>
            <a:ext cx="4160205" cy="1905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>
              <a:lnSpc>
                <a:spcPct val="90200"/>
              </a:lnSpc>
            </a:pPr>
            <a:r>
              <a:rPr sz="2200" b="1" spc="-5" dirty="0" err="1">
                <a:latin typeface="Perpetua"/>
                <a:cs typeface="Perpetua"/>
              </a:rPr>
              <a:t>a</a:t>
            </a:r>
            <a:r>
              <a:rPr sz="2200" b="1" spc="-15" dirty="0" err="1">
                <a:latin typeface="Perpetua"/>
                <a:cs typeface="Perpetua"/>
              </a:rPr>
              <a:t>n</a:t>
            </a:r>
            <a:r>
              <a:rPr sz="2200" b="1" spc="-5" dirty="0" err="1">
                <a:latin typeface="Perpetua"/>
                <a:cs typeface="Perpetua"/>
              </a:rPr>
              <a:t>a</a:t>
            </a:r>
            <a:r>
              <a:rPr sz="2200" b="1" spc="-15" dirty="0" err="1">
                <a:latin typeface="Perpetua"/>
                <a:cs typeface="Perpetua"/>
              </a:rPr>
              <a:t>s</a:t>
            </a:r>
            <a:r>
              <a:rPr sz="2200" b="1" dirty="0" err="1">
                <a:latin typeface="Perpetua"/>
                <a:cs typeface="Perpetua"/>
              </a:rPr>
              <a:t>t</a:t>
            </a:r>
            <a:r>
              <a:rPr sz="2200" b="1" spc="-15" dirty="0" err="1">
                <a:latin typeface="Perpetua"/>
                <a:cs typeface="Perpetua"/>
              </a:rPr>
              <a:t>o</a:t>
            </a:r>
            <a:r>
              <a:rPr sz="2200" b="1" spc="-5" dirty="0" err="1">
                <a:latin typeface="Perpetua"/>
                <a:cs typeface="Perpetua"/>
              </a:rPr>
              <a:t>m</a:t>
            </a:r>
            <a:r>
              <a:rPr sz="2200" b="1" spc="-10" dirty="0" err="1">
                <a:latin typeface="Perpetua"/>
                <a:cs typeface="Perpetua"/>
              </a:rPr>
              <a:t>oti</a:t>
            </a:r>
            <a:r>
              <a:rPr sz="2200" b="1" spc="-25" dirty="0" err="1">
                <a:latin typeface="Perpetua"/>
                <a:cs typeface="Perpetua"/>
              </a:rPr>
              <a:t>q</a:t>
            </a:r>
            <a:r>
              <a:rPr sz="2200" b="1" spc="-10" dirty="0" err="1">
                <a:latin typeface="Perpetua"/>
                <a:cs typeface="Perpetua"/>
              </a:rPr>
              <a:t>u</a:t>
            </a:r>
            <a:r>
              <a:rPr sz="2200" b="1" spc="-5" dirty="0" err="1">
                <a:latin typeface="Perpetua"/>
                <a:cs typeface="Perpetua"/>
              </a:rPr>
              <a:t>e</a:t>
            </a:r>
            <a:r>
              <a:rPr sz="2200" b="1" spc="-10" dirty="0" err="1">
                <a:latin typeface="Perpetua"/>
                <a:cs typeface="Perpetua"/>
              </a:rPr>
              <a:t>s</a:t>
            </a:r>
            <a:r>
              <a:rPr sz="2200" b="1" spc="55" dirty="0">
                <a:latin typeface="Perpetua"/>
                <a:cs typeface="Perpetua"/>
              </a:rPr>
              <a:t> </a:t>
            </a:r>
            <a:r>
              <a:rPr sz="2200" b="1" spc="-5" dirty="0" err="1" smtClean="0">
                <a:latin typeface="Perpetua"/>
                <a:cs typeface="Perpetua"/>
              </a:rPr>
              <a:t>f</a:t>
            </a:r>
            <a:r>
              <a:rPr sz="2200" b="1" spc="-10" dirty="0" err="1" smtClean="0">
                <a:latin typeface="Perpetua"/>
                <a:cs typeface="Perpetua"/>
              </a:rPr>
              <a:t>l</a:t>
            </a:r>
            <a:r>
              <a:rPr sz="2200" b="1" spc="-5" dirty="0" err="1" smtClean="0">
                <a:latin typeface="Perpetua"/>
                <a:cs typeface="Perpetua"/>
              </a:rPr>
              <a:t>e</a:t>
            </a:r>
            <a:r>
              <a:rPr sz="2200" b="1" spc="-10" dirty="0" err="1" smtClean="0">
                <a:latin typeface="Perpetua"/>
                <a:cs typeface="Perpetua"/>
              </a:rPr>
              <a:t>xu</a:t>
            </a:r>
            <a:r>
              <a:rPr sz="2200" b="1" spc="-5" dirty="0" err="1" smtClean="0">
                <a:latin typeface="Perpetua"/>
                <a:cs typeface="Perpetua"/>
              </a:rPr>
              <a:t>e</a:t>
            </a:r>
            <a:r>
              <a:rPr sz="2200" b="1" spc="-10" dirty="0" err="1" smtClean="0">
                <a:latin typeface="Perpetua"/>
                <a:cs typeface="Perpetua"/>
              </a:rPr>
              <a:t>u</a:t>
            </a:r>
            <a:r>
              <a:rPr sz="2200" b="1" spc="-20" dirty="0" err="1" smtClean="0">
                <a:latin typeface="Perpetua"/>
                <a:cs typeface="Perpetua"/>
              </a:rPr>
              <a:t>s</a:t>
            </a:r>
            <a:r>
              <a:rPr sz="2200" b="1" spc="-5" dirty="0" err="1" smtClean="0">
                <a:latin typeface="Perpetua"/>
                <a:cs typeface="Perpetua"/>
              </a:rPr>
              <a:t>e</a:t>
            </a:r>
            <a:r>
              <a:rPr sz="2200" b="1" spc="-5" dirty="0" smtClean="0">
                <a:latin typeface="Perpetua"/>
                <a:cs typeface="Perpetua"/>
              </a:rPr>
              <a:t> </a:t>
            </a:r>
            <a:endParaRPr sz="2200" b="1" dirty="0">
              <a:latin typeface="Perpetua"/>
              <a:cs typeface="Perpetua"/>
            </a:endParaRPr>
          </a:p>
          <a:p>
            <a:pPr marL="287020" marR="15875" indent="-274955">
              <a:lnSpc>
                <a:spcPct val="90000"/>
              </a:lnSpc>
              <a:spcBef>
                <a:spcPts val="605"/>
              </a:spcBef>
            </a:pPr>
            <a:r>
              <a:rPr sz="2200" b="1" spc="-145" dirty="0">
                <a:latin typeface="Perpetua"/>
                <a:cs typeface="Perpetua"/>
              </a:rPr>
              <a:t>L</a:t>
            </a:r>
            <a:r>
              <a:rPr sz="2200" b="1" dirty="0">
                <a:latin typeface="Perpetua"/>
                <a:cs typeface="Perpetua"/>
              </a:rPr>
              <a:t>’</a:t>
            </a:r>
            <a:r>
              <a:rPr sz="2200" b="1" spc="-10" dirty="0">
                <a:latin typeface="Perpetua"/>
                <a:cs typeface="Perpetua"/>
              </a:rPr>
              <a:t>a</a:t>
            </a:r>
            <a:r>
              <a:rPr sz="2200" b="1" dirty="0">
                <a:latin typeface="Perpetua"/>
                <a:cs typeface="Perpetua"/>
              </a:rPr>
              <a:t>rc</a:t>
            </a:r>
            <a:r>
              <a:rPr sz="2200" b="1" spc="-10" dirty="0">
                <a:latin typeface="Perpetua"/>
                <a:cs typeface="Perpetua"/>
              </a:rPr>
              <a:t>ad</a:t>
            </a:r>
            <a:r>
              <a:rPr sz="2200" b="1" dirty="0">
                <a:latin typeface="Perpetua"/>
                <a:cs typeface="Perpetua"/>
              </a:rPr>
              <a:t>e</a:t>
            </a:r>
            <a:r>
              <a:rPr sz="2200" b="1" spc="25" dirty="0">
                <a:latin typeface="Perpetua"/>
                <a:cs typeface="Perpetua"/>
              </a:rPr>
              <a:t> </a:t>
            </a:r>
            <a:r>
              <a:rPr sz="2200" b="1" spc="-40" dirty="0">
                <a:latin typeface="Perpetua"/>
                <a:cs typeface="Perpetua"/>
              </a:rPr>
              <a:t>v</a:t>
            </a:r>
            <a:r>
              <a:rPr sz="2200" b="1" dirty="0">
                <a:latin typeface="Perpetua"/>
                <a:cs typeface="Perpetua"/>
              </a:rPr>
              <a:t>ei</a:t>
            </a:r>
            <a:r>
              <a:rPr sz="2200" b="1" spc="-10" dirty="0">
                <a:latin typeface="Perpetua"/>
                <a:cs typeface="Perpetua"/>
              </a:rPr>
              <a:t>n</a:t>
            </a:r>
            <a:r>
              <a:rPr sz="2200" b="1" dirty="0">
                <a:latin typeface="Perpetua"/>
                <a:cs typeface="Perpetua"/>
              </a:rPr>
              <a:t>eu</a:t>
            </a:r>
            <a:r>
              <a:rPr sz="2200" b="1" spc="-15" dirty="0">
                <a:latin typeface="Perpetua"/>
                <a:cs typeface="Perpetua"/>
              </a:rPr>
              <a:t>s</a:t>
            </a:r>
            <a:r>
              <a:rPr sz="2200" b="1" dirty="0">
                <a:latin typeface="Perpetua"/>
                <a:cs typeface="Perpetua"/>
              </a:rPr>
              <a:t>e</a:t>
            </a:r>
            <a:r>
              <a:rPr sz="2200" b="1" spc="-10" dirty="0">
                <a:latin typeface="Perpetua"/>
                <a:cs typeface="Perpetua"/>
              </a:rPr>
              <a:t> pl</a:t>
            </a:r>
            <a:r>
              <a:rPr sz="2200" b="1" dirty="0">
                <a:latin typeface="Perpetua"/>
                <a:cs typeface="Perpetua"/>
              </a:rPr>
              <a:t>a</a:t>
            </a:r>
            <a:r>
              <a:rPr sz="2200" b="1" spc="-15" dirty="0">
                <a:latin typeface="Perpetua"/>
                <a:cs typeface="Perpetua"/>
              </a:rPr>
              <a:t>n</a:t>
            </a:r>
            <a:r>
              <a:rPr sz="2200" b="1" dirty="0">
                <a:latin typeface="Perpetua"/>
                <a:cs typeface="Perpetua"/>
              </a:rPr>
              <a:t>t</a:t>
            </a:r>
            <a:r>
              <a:rPr sz="2200" b="1" spc="-10" dirty="0">
                <a:latin typeface="Perpetua"/>
                <a:cs typeface="Perpetua"/>
              </a:rPr>
              <a:t>a</a:t>
            </a:r>
            <a:r>
              <a:rPr sz="2200" b="1" dirty="0">
                <a:latin typeface="Perpetua"/>
                <a:cs typeface="Perpetua"/>
              </a:rPr>
              <a:t>i</a:t>
            </a:r>
            <a:r>
              <a:rPr sz="2200" b="1" spc="-25" dirty="0">
                <a:latin typeface="Perpetua"/>
                <a:cs typeface="Perpetua"/>
              </a:rPr>
              <a:t>r</a:t>
            </a:r>
            <a:r>
              <a:rPr sz="2200" b="1" dirty="0">
                <a:latin typeface="Perpetua"/>
                <a:cs typeface="Perpetua"/>
              </a:rPr>
              <a:t>e </a:t>
            </a:r>
            <a:r>
              <a:rPr sz="2200" b="1" spc="-20" dirty="0">
                <a:latin typeface="Perpetua"/>
                <a:cs typeface="Perpetua"/>
              </a:rPr>
              <a:t>(</a:t>
            </a:r>
            <a:r>
              <a:rPr sz="2200" b="1" spc="-10" dirty="0">
                <a:latin typeface="Perpetua"/>
                <a:cs typeface="Perpetua"/>
              </a:rPr>
              <a:t>2</a:t>
            </a:r>
            <a:r>
              <a:rPr sz="2200" b="1" spc="-20" dirty="0">
                <a:latin typeface="Perpetua"/>
                <a:cs typeface="Perpetua"/>
              </a:rPr>
              <a:t>)</a:t>
            </a:r>
            <a:r>
              <a:rPr sz="2200" b="1" spc="-10" dirty="0">
                <a:latin typeface="Perpetua"/>
                <a:cs typeface="Perpetua"/>
              </a:rPr>
              <a:t>,</a:t>
            </a:r>
            <a:r>
              <a:rPr sz="2200" b="1" spc="-25" dirty="0">
                <a:latin typeface="Perpetua"/>
                <a:cs typeface="Perpetua"/>
              </a:rPr>
              <a:t>s</a:t>
            </a:r>
            <a:r>
              <a:rPr sz="2200" b="1" dirty="0">
                <a:latin typeface="Perpetua"/>
                <a:cs typeface="Perpetua"/>
              </a:rPr>
              <a:t>it</a:t>
            </a:r>
            <a:r>
              <a:rPr sz="2200" b="1" spc="-15" dirty="0">
                <a:latin typeface="Perpetua"/>
                <a:cs typeface="Perpetua"/>
              </a:rPr>
              <a:t>u</a:t>
            </a:r>
            <a:r>
              <a:rPr sz="2200" b="1" spc="-5" dirty="0">
                <a:latin typeface="Perpetua"/>
                <a:cs typeface="Perpetua"/>
              </a:rPr>
              <a:t>é</a:t>
            </a:r>
            <a:r>
              <a:rPr sz="2200" b="1" spc="-10" dirty="0">
                <a:latin typeface="Perpetua"/>
                <a:cs typeface="Perpetua"/>
              </a:rPr>
              <a:t>e</a:t>
            </a:r>
            <a:r>
              <a:rPr sz="2200" b="1" spc="25" dirty="0">
                <a:latin typeface="Perpetua"/>
                <a:cs typeface="Perpetua"/>
              </a:rPr>
              <a:t> </a:t>
            </a:r>
            <a:r>
              <a:rPr sz="2200" b="1" spc="-5" dirty="0">
                <a:latin typeface="Perpetua"/>
                <a:cs typeface="Perpetua"/>
              </a:rPr>
              <a:t>a</a:t>
            </a:r>
            <a:r>
              <a:rPr sz="2200" b="1" dirty="0">
                <a:latin typeface="Perpetua"/>
                <a:cs typeface="Perpetua"/>
              </a:rPr>
              <a:t>u</a:t>
            </a:r>
            <a:r>
              <a:rPr sz="2200" b="1" spc="10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n</a:t>
            </a:r>
            <a:r>
              <a:rPr sz="2200" b="1" spc="-5" dirty="0">
                <a:latin typeface="Perpetua"/>
                <a:cs typeface="Perpetua"/>
              </a:rPr>
              <a:t>i</a:t>
            </a:r>
            <a:r>
              <a:rPr sz="2200" b="1" spc="-55" dirty="0">
                <a:latin typeface="Perpetua"/>
                <a:cs typeface="Perpetua"/>
              </a:rPr>
              <a:t>v</a:t>
            </a:r>
            <a:r>
              <a:rPr sz="2200" b="1" spc="-5" dirty="0">
                <a:latin typeface="Perpetua"/>
                <a:cs typeface="Perpetua"/>
              </a:rPr>
              <a:t>ea</a:t>
            </a:r>
            <a:r>
              <a:rPr sz="2200" b="1" dirty="0">
                <a:latin typeface="Perpetua"/>
                <a:cs typeface="Perpetua"/>
              </a:rPr>
              <a:t>u</a:t>
            </a:r>
            <a:r>
              <a:rPr sz="2200" b="1" spc="-15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de</a:t>
            </a:r>
            <a:r>
              <a:rPr sz="2200" b="1" spc="5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l</a:t>
            </a:r>
            <a:r>
              <a:rPr sz="2200" b="1" dirty="0">
                <a:latin typeface="Perpetua"/>
                <a:cs typeface="Perpetua"/>
              </a:rPr>
              <a:t>a</a:t>
            </a:r>
            <a:r>
              <a:rPr sz="2200" b="1" spc="-5" dirty="0">
                <a:latin typeface="Perpetua"/>
                <a:cs typeface="Perpetua"/>
              </a:rPr>
              <a:t> rac</a:t>
            </a:r>
            <a:r>
              <a:rPr sz="2200" b="1" spc="-10" dirty="0">
                <a:latin typeface="Perpetua"/>
                <a:cs typeface="Perpetua"/>
              </a:rPr>
              <a:t>ine</a:t>
            </a:r>
            <a:r>
              <a:rPr sz="2200" b="1" spc="-5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d</a:t>
            </a:r>
            <a:r>
              <a:rPr sz="2200" b="1" spc="-5" dirty="0">
                <a:latin typeface="Perpetua"/>
                <a:cs typeface="Perpetua"/>
              </a:rPr>
              <a:t>e</a:t>
            </a:r>
            <a:r>
              <a:rPr sz="2200" b="1" spc="-10" dirty="0">
                <a:latin typeface="Perpetua"/>
                <a:cs typeface="Perpetua"/>
              </a:rPr>
              <a:t>s </a:t>
            </a:r>
            <a:r>
              <a:rPr sz="2200" b="1" dirty="0">
                <a:latin typeface="Perpetua"/>
                <a:cs typeface="Perpetua"/>
              </a:rPr>
              <a:t>o</a:t>
            </a:r>
            <a:r>
              <a:rPr sz="2200" b="1" spc="75" dirty="0">
                <a:latin typeface="Perpetua"/>
                <a:cs typeface="Perpetua"/>
              </a:rPr>
              <a:t>r</a:t>
            </a:r>
            <a:r>
              <a:rPr sz="2200" b="1" spc="-10" dirty="0">
                <a:latin typeface="Perpetua"/>
                <a:cs typeface="Perpetua"/>
              </a:rPr>
              <a:t>tei</a:t>
            </a:r>
            <a:r>
              <a:rPr sz="2200" b="1" spc="-20" dirty="0">
                <a:latin typeface="Perpetua"/>
                <a:cs typeface="Perpetua"/>
              </a:rPr>
              <a:t>l</a:t>
            </a:r>
            <a:r>
              <a:rPr sz="2200" b="1" spc="-10" dirty="0">
                <a:latin typeface="Perpetua"/>
                <a:cs typeface="Perpetua"/>
              </a:rPr>
              <a:t>s</a:t>
            </a:r>
            <a:r>
              <a:rPr sz="2200" b="1" spc="10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,</a:t>
            </a:r>
            <a:r>
              <a:rPr sz="2200" b="1" spc="-25" dirty="0">
                <a:latin typeface="Perpetua"/>
                <a:cs typeface="Perpetua"/>
              </a:rPr>
              <a:t>s</a:t>
            </a:r>
            <a:r>
              <a:rPr sz="2200" b="1" spc="-10" dirty="0">
                <a:latin typeface="Perpetua"/>
                <a:cs typeface="Perpetua"/>
              </a:rPr>
              <a:t>e</a:t>
            </a:r>
            <a:r>
              <a:rPr sz="2200" b="1" spc="5" dirty="0">
                <a:latin typeface="Perpetua"/>
                <a:cs typeface="Perpetua"/>
              </a:rPr>
              <a:t> </a:t>
            </a:r>
            <a:r>
              <a:rPr sz="2200" b="1" dirty="0" err="1">
                <a:latin typeface="Perpetua"/>
                <a:cs typeface="Perpetua"/>
              </a:rPr>
              <a:t>drai</a:t>
            </a:r>
            <a:r>
              <a:rPr sz="2200" b="1" spc="-15" dirty="0" err="1">
                <a:latin typeface="Perpetua"/>
                <a:cs typeface="Perpetua"/>
              </a:rPr>
              <a:t>n</a:t>
            </a:r>
            <a:r>
              <a:rPr sz="2200" b="1" spc="-10" dirty="0" err="1">
                <a:latin typeface="Perpetua"/>
                <a:cs typeface="Perpetua"/>
              </a:rPr>
              <a:t>e</a:t>
            </a:r>
            <a:r>
              <a:rPr sz="2200" b="1" spc="5" dirty="0">
                <a:latin typeface="Perpetua"/>
                <a:cs typeface="Perpetua"/>
              </a:rPr>
              <a:t> </a:t>
            </a:r>
            <a:r>
              <a:rPr sz="2200" b="1" spc="-10" dirty="0" err="1" smtClean="0">
                <a:latin typeface="Perpetua"/>
                <a:cs typeface="Perpetua"/>
              </a:rPr>
              <a:t>d</a:t>
            </a:r>
            <a:r>
              <a:rPr sz="2200" b="1" dirty="0" err="1" smtClean="0">
                <a:latin typeface="Perpetua"/>
                <a:cs typeface="Perpetua"/>
              </a:rPr>
              <a:t>a</a:t>
            </a:r>
            <a:r>
              <a:rPr sz="2200" b="1" spc="-15" dirty="0" err="1" smtClean="0">
                <a:latin typeface="Perpetua"/>
                <a:cs typeface="Perpetua"/>
              </a:rPr>
              <a:t>n</a:t>
            </a:r>
            <a:r>
              <a:rPr sz="2200" b="1" dirty="0" err="1" smtClean="0">
                <a:latin typeface="Perpetua"/>
                <a:cs typeface="Perpetua"/>
              </a:rPr>
              <a:t>s</a:t>
            </a:r>
            <a:r>
              <a:rPr sz="2200" b="1" spc="30" dirty="0" smtClean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l</a:t>
            </a:r>
            <a:r>
              <a:rPr sz="2200" b="1" dirty="0">
                <a:latin typeface="Perpetua"/>
                <a:cs typeface="Perpetua"/>
              </a:rPr>
              <a:t>’</a:t>
            </a:r>
            <a:r>
              <a:rPr sz="2200" b="1" spc="-10" dirty="0">
                <a:latin typeface="Perpetua"/>
                <a:cs typeface="Perpetua"/>
              </a:rPr>
              <a:t>a</a:t>
            </a:r>
            <a:r>
              <a:rPr sz="2200" b="1" dirty="0">
                <a:latin typeface="Perpetua"/>
                <a:cs typeface="Perpetua"/>
              </a:rPr>
              <a:t>rc</a:t>
            </a:r>
            <a:r>
              <a:rPr sz="2200" b="1" spc="-10" dirty="0">
                <a:latin typeface="Perpetua"/>
                <a:cs typeface="Perpetua"/>
              </a:rPr>
              <a:t>ad</a:t>
            </a:r>
            <a:r>
              <a:rPr sz="2200" b="1" dirty="0">
                <a:latin typeface="Perpetua"/>
                <a:cs typeface="Perpetua"/>
              </a:rPr>
              <a:t>e </a:t>
            </a:r>
            <a:r>
              <a:rPr sz="2200" b="1" spc="-50" dirty="0">
                <a:latin typeface="Perpetua"/>
                <a:cs typeface="Perpetua"/>
              </a:rPr>
              <a:t>v</a:t>
            </a:r>
            <a:r>
              <a:rPr sz="2200" b="1" spc="-5" dirty="0">
                <a:latin typeface="Perpetua"/>
                <a:cs typeface="Perpetua"/>
              </a:rPr>
              <a:t>e</a:t>
            </a:r>
            <a:r>
              <a:rPr sz="2200" b="1" dirty="0">
                <a:latin typeface="Perpetua"/>
                <a:cs typeface="Perpetua"/>
              </a:rPr>
              <a:t>i</a:t>
            </a:r>
            <a:r>
              <a:rPr sz="2200" b="1" spc="-15" dirty="0">
                <a:latin typeface="Perpetua"/>
                <a:cs typeface="Perpetua"/>
              </a:rPr>
              <a:t>n</a:t>
            </a:r>
            <a:r>
              <a:rPr sz="2200" b="1" spc="-5" dirty="0">
                <a:latin typeface="Perpetua"/>
                <a:cs typeface="Perpetua"/>
              </a:rPr>
              <a:t>e</a:t>
            </a:r>
            <a:r>
              <a:rPr sz="2200" b="1" spc="-10" dirty="0">
                <a:latin typeface="Perpetua"/>
                <a:cs typeface="Perpetua"/>
              </a:rPr>
              <a:t>u</a:t>
            </a:r>
            <a:r>
              <a:rPr sz="2200" b="1" spc="-20" dirty="0">
                <a:latin typeface="Perpetua"/>
                <a:cs typeface="Perpetua"/>
              </a:rPr>
              <a:t>s</a:t>
            </a:r>
            <a:r>
              <a:rPr sz="2200" b="1" spc="-10" dirty="0">
                <a:latin typeface="Perpetua"/>
                <a:cs typeface="Perpetua"/>
              </a:rPr>
              <a:t>e</a:t>
            </a:r>
            <a:r>
              <a:rPr sz="2200" b="1" spc="-15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do</a:t>
            </a:r>
            <a:r>
              <a:rPr sz="2200" b="1" spc="40" dirty="0">
                <a:latin typeface="Perpetua"/>
                <a:cs typeface="Perpetua"/>
              </a:rPr>
              <a:t>r</a:t>
            </a:r>
            <a:r>
              <a:rPr sz="2200" b="1" spc="-20" dirty="0">
                <a:latin typeface="Perpetua"/>
                <a:cs typeface="Perpetua"/>
              </a:rPr>
              <a:t>s</a:t>
            </a:r>
            <a:r>
              <a:rPr sz="2200" b="1" spc="-5" dirty="0">
                <a:latin typeface="Perpetua"/>
                <a:cs typeface="Perpetua"/>
              </a:rPr>
              <a:t>a</a:t>
            </a:r>
            <a:r>
              <a:rPr sz="2200" b="1" spc="-15" dirty="0">
                <a:latin typeface="Perpetua"/>
                <a:cs typeface="Perpetua"/>
              </a:rPr>
              <a:t>l</a:t>
            </a:r>
            <a:r>
              <a:rPr sz="2200" b="1" spc="-10" dirty="0">
                <a:latin typeface="Perpetua"/>
                <a:cs typeface="Perpetua"/>
              </a:rPr>
              <a:t>e</a:t>
            </a:r>
            <a:r>
              <a:rPr sz="2200" b="1" spc="45" dirty="0">
                <a:latin typeface="Perpetua"/>
                <a:cs typeface="Perpetua"/>
              </a:rPr>
              <a:t> </a:t>
            </a:r>
            <a:r>
              <a:rPr sz="2200" b="1" spc="-20" dirty="0">
                <a:latin typeface="Perpetua"/>
                <a:cs typeface="Perpetua"/>
              </a:rPr>
              <a:t>(</a:t>
            </a:r>
            <a:r>
              <a:rPr sz="2200" b="1" spc="-10" dirty="0">
                <a:latin typeface="Perpetua"/>
                <a:cs typeface="Perpetua"/>
              </a:rPr>
              <a:t>p</a:t>
            </a:r>
            <a:r>
              <a:rPr sz="2200" b="1" spc="-5" dirty="0">
                <a:latin typeface="Perpetua"/>
                <a:cs typeface="Perpetua"/>
              </a:rPr>
              <a:t>a</a:t>
            </a:r>
            <a:r>
              <a:rPr sz="2200" b="1" dirty="0">
                <a:latin typeface="Perpetua"/>
                <a:cs typeface="Perpetua"/>
              </a:rPr>
              <a:t>r</a:t>
            </a:r>
            <a:r>
              <a:rPr sz="2200" b="1" spc="20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l</a:t>
            </a:r>
            <a:r>
              <a:rPr sz="2200" b="1" spc="-5" dirty="0">
                <a:latin typeface="Perpetua"/>
                <a:cs typeface="Perpetua"/>
              </a:rPr>
              <a:t>e</a:t>
            </a:r>
            <a:r>
              <a:rPr sz="2200" b="1" spc="-10" dirty="0">
                <a:latin typeface="Perpetua"/>
                <a:cs typeface="Perpetua"/>
              </a:rPr>
              <a:t>s </a:t>
            </a:r>
            <a:r>
              <a:rPr sz="2200" b="1" spc="-45" dirty="0">
                <a:latin typeface="Perpetua"/>
                <a:cs typeface="Perpetua"/>
              </a:rPr>
              <a:t>v</a:t>
            </a:r>
            <a:r>
              <a:rPr sz="2200" b="1" spc="-5" dirty="0">
                <a:latin typeface="Perpetua"/>
                <a:cs typeface="Perpetua"/>
              </a:rPr>
              <a:t>e</a:t>
            </a:r>
            <a:r>
              <a:rPr sz="2200" b="1" dirty="0">
                <a:latin typeface="Perpetua"/>
                <a:cs typeface="Perpetua"/>
              </a:rPr>
              <a:t>i</a:t>
            </a:r>
            <a:r>
              <a:rPr sz="2200" b="1" spc="-15" dirty="0">
                <a:latin typeface="Perpetua"/>
                <a:cs typeface="Perpetua"/>
              </a:rPr>
              <a:t>n</a:t>
            </a:r>
            <a:r>
              <a:rPr sz="2200" b="1" spc="-5" dirty="0">
                <a:latin typeface="Perpetua"/>
                <a:cs typeface="Perpetua"/>
              </a:rPr>
              <a:t>e</a:t>
            </a:r>
            <a:r>
              <a:rPr sz="2200" b="1" spc="-10" dirty="0">
                <a:latin typeface="Perpetua"/>
                <a:cs typeface="Perpetua"/>
              </a:rPr>
              <a:t>s</a:t>
            </a:r>
            <a:r>
              <a:rPr sz="2200" b="1" spc="-5" dirty="0">
                <a:latin typeface="Perpetua"/>
                <a:cs typeface="Perpetua"/>
              </a:rPr>
              <a:t> </a:t>
            </a:r>
            <a:r>
              <a:rPr sz="2200" b="1" dirty="0">
                <a:latin typeface="Perpetua"/>
                <a:cs typeface="Perpetua"/>
              </a:rPr>
              <a:t>i</a:t>
            </a:r>
            <a:r>
              <a:rPr sz="2200" b="1" spc="-15" dirty="0">
                <a:latin typeface="Perpetua"/>
                <a:cs typeface="Perpetua"/>
              </a:rPr>
              <a:t>n</a:t>
            </a:r>
            <a:r>
              <a:rPr sz="2200" b="1" spc="-10" dirty="0">
                <a:latin typeface="Perpetua"/>
                <a:cs typeface="Perpetua"/>
              </a:rPr>
              <a:t>ter</a:t>
            </a:r>
            <a:r>
              <a:rPr sz="2200" b="1" spc="-20" dirty="0">
                <a:latin typeface="Perpetua"/>
                <a:cs typeface="Perpetua"/>
              </a:rPr>
              <a:t>c</a:t>
            </a:r>
            <a:r>
              <a:rPr sz="2200" b="1" spc="-5" dirty="0">
                <a:latin typeface="Perpetua"/>
                <a:cs typeface="Perpetua"/>
              </a:rPr>
              <a:t>a</a:t>
            </a:r>
            <a:r>
              <a:rPr sz="2200" b="1" spc="-15" dirty="0">
                <a:latin typeface="Perpetua"/>
                <a:cs typeface="Perpetua"/>
              </a:rPr>
              <a:t>p</a:t>
            </a:r>
            <a:r>
              <a:rPr sz="2200" b="1" dirty="0">
                <a:latin typeface="Perpetua"/>
                <a:cs typeface="Perpetua"/>
              </a:rPr>
              <a:t>it</a:t>
            </a:r>
            <a:r>
              <a:rPr sz="2200" b="1" spc="-10" dirty="0">
                <a:latin typeface="Perpetua"/>
                <a:cs typeface="Perpetua"/>
              </a:rPr>
              <a:t>al</a:t>
            </a:r>
            <a:r>
              <a:rPr sz="2200" b="1" spc="-5" dirty="0">
                <a:latin typeface="Perpetua"/>
                <a:cs typeface="Perpetua"/>
              </a:rPr>
              <a:t>e</a:t>
            </a:r>
            <a:r>
              <a:rPr sz="2200" b="1" spc="-10" dirty="0">
                <a:latin typeface="Perpetua"/>
                <a:cs typeface="Perpetua"/>
              </a:rPr>
              <a:t>s)</a:t>
            </a:r>
            <a:r>
              <a:rPr sz="2200" b="1" spc="10" dirty="0">
                <a:latin typeface="Perpetua"/>
                <a:cs typeface="Perpetua"/>
              </a:rPr>
              <a:t> </a:t>
            </a:r>
            <a:r>
              <a:rPr sz="2200" b="1" spc="-10" dirty="0">
                <a:latin typeface="Perpetua"/>
                <a:cs typeface="Perpetua"/>
              </a:rPr>
              <a:t>.</a:t>
            </a:r>
            <a:endParaRPr sz="2200" b="1" dirty="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9759" y="1000760"/>
            <a:ext cx="4500880" cy="5643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02529" y="4215129"/>
            <a:ext cx="355600" cy="429259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2</a:t>
            </a:r>
            <a:endParaRPr sz="3200">
              <a:latin typeface="Perpetua"/>
              <a:cs typeface="Perpet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8129" y="3216910"/>
            <a:ext cx="358140" cy="426720"/>
          </a:xfrm>
          <a:prstGeom prst="rect">
            <a:avLst/>
          </a:prstGeom>
          <a:solidFill>
            <a:srgbClr val="D24717"/>
          </a:solidFill>
          <a:ln w="12700">
            <a:solidFill>
              <a:srgbClr val="9B310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1</a:t>
            </a:r>
            <a:endParaRPr sz="3200">
              <a:latin typeface="Perpetua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3052" y="1166115"/>
            <a:ext cx="3439795" cy="335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210820" indent="-274320">
              <a:lnSpc>
                <a:spcPct val="100000"/>
              </a:lnSpc>
              <a:buClr>
                <a:srgbClr val="D24717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u="heavy" spc="10" dirty="0">
                <a:latin typeface="Perpetua"/>
                <a:cs typeface="Perpetua"/>
              </a:rPr>
              <a:t>1</a:t>
            </a:r>
            <a:r>
              <a:rPr sz="2600" b="1" u="heavy" spc="-10" dirty="0">
                <a:latin typeface="Perpetua"/>
                <a:cs typeface="Perpetua"/>
              </a:rPr>
              <a:t>-</a:t>
            </a:r>
            <a:r>
              <a:rPr sz="2600" b="1" u="heavy" spc="-15" dirty="0">
                <a:latin typeface="Perpetua"/>
                <a:cs typeface="Perpetua"/>
              </a:rPr>
              <a:t>L</a:t>
            </a:r>
            <a:r>
              <a:rPr sz="2600" b="1" u="heavy" spc="-30" dirty="0">
                <a:latin typeface="Perpetua"/>
                <a:cs typeface="Perpetua"/>
              </a:rPr>
              <a:t>E</a:t>
            </a:r>
            <a:r>
              <a:rPr sz="2600" b="1" u="heavy" dirty="0">
                <a:latin typeface="Perpetua"/>
                <a:cs typeface="Perpetua"/>
              </a:rPr>
              <a:t>S</a:t>
            </a:r>
            <a:r>
              <a:rPr sz="2600" b="1" u="heavy" spc="-320" dirty="0">
                <a:latin typeface="Perpetua"/>
                <a:cs typeface="Perpetua"/>
              </a:rPr>
              <a:t> </a:t>
            </a:r>
            <a:r>
              <a:rPr sz="2600" b="1" u="heavy" spc="-5" dirty="0">
                <a:latin typeface="Perpetua"/>
                <a:cs typeface="Perpetua"/>
              </a:rPr>
              <a:t>VE</a:t>
            </a:r>
            <a:r>
              <a:rPr sz="2600" b="1" u="heavy" spc="-15" dirty="0">
                <a:latin typeface="Perpetua"/>
                <a:cs typeface="Perpetua"/>
              </a:rPr>
              <a:t>INES</a:t>
            </a:r>
            <a:r>
              <a:rPr sz="2600" b="1" spc="-10" dirty="0">
                <a:latin typeface="Perpetua"/>
                <a:cs typeface="Perpetua"/>
              </a:rPr>
              <a:t> </a:t>
            </a:r>
            <a:r>
              <a:rPr sz="2600" b="1" u="heavy" spc="5" dirty="0">
                <a:latin typeface="Perpetua"/>
                <a:cs typeface="Perpetua"/>
              </a:rPr>
              <a:t>SU</a:t>
            </a:r>
            <a:r>
              <a:rPr sz="2600" b="1" u="heavy" spc="-10" dirty="0">
                <a:latin typeface="Perpetua"/>
                <a:cs typeface="Perpetua"/>
              </a:rPr>
              <a:t>P</a:t>
            </a:r>
            <a:r>
              <a:rPr sz="2600" b="1" u="heavy" dirty="0">
                <a:latin typeface="Perpetua"/>
                <a:cs typeface="Perpetua"/>
              </a:rPr>
              <a:t>E</a:t>
            </a:r>
            <a:r>
              <a:rPr sz="2600" b="1" u="heavy" spc="-10" dirty="0">
                <a:latin typeface="Perpetua"/>
                <a:cs typeface="Perpetua"/>
              </a:rPr>
              <a:t>R</a:t>
            </a:r>
            <a:r>
              <a:rPr sz="2600" b="1" u="heavy" dirty="0">
                <a:latin typeface="Perpetua"/>
                <a:cs typeface="Perpetua"/>
              </a:rPr>
              <a:t>F</a:t>
            </a:r>
            <a:r>
              <a:rPr sz="2600" b="1" u="heavy" spc="-15" dirty="0">
                <a:latin typeface="Perpetua"/>
                <a:cs typeface="Perpetua"/>
              </a:rPr>
              <a:t>I</a:t>
            </a:r>
            <a:r>
              <a:rPr sz="2600" b="1" u="heavy" spc="-5" dirty="0">
                <a:latin typeface="Perpetua"/>
                <a:cs typeface="Perpetua"/>
              </a:rPr>
              <a:t>CI</a:t>
            </a:r>
            <a:r>
              <a:rPr sz="2600" b="1" u="heavy" spc="-10" dirty="0">
                <a:latin typeface="Perpetua"/>
                <a:cs typeface="Perpetua"/>
              </a:rPr>
              <a:t>E</a:t>
            </a:r>
            <a:r>
              <a:rPr sz="2600" b="1" u="heavy" dirty="0">
                <a:latin typeface="Perpetua"/>
                <a:cs typeface="Perpetua"/>
              </a:rPr>
              <a:t>L</a:t>
            </a:r>
            <a:r>
              <a:rPr sz="2600" b="1" u="heavy" spc="-10" dirty="0">
                <a:latin typeface="Perpetua"/>
                <a:cs typeface="Perpetua"/>
              </a:rPr>
              <a:t>L</a:t>
            </a:r>
            <a:r>
              <a:rPr sz="2600" b="1" u="heavy" dirty="0">
                <a:latin typeface="Perpetua"/>
                <a:cs typeface="Perpetua"/>
              </a:rPr>
              <a:t>ES</a:t>
            </a:r>
            <a:r>
              <a:rPr sz="2600" b="1" u="heavy" spc="35" dirty="0">
                <a:latin typeface="Perpetua"/>
                <a:cs typeface="Perpetua"/>
              </a:rPr>
              <a:t> </a:t>
            </a:r>
            <a:r>
              <a:rPr sz="2600" b="1" u="heavy" spc="5" dirty="0">
                <a:latin typeface="Perpetua"/>
                <a:cs typeface="Perpetua"/>
              </a:rPr>
              <a:t>D</a:t>
            </a:r>
            <a:r>
              <a:rPr sz="2600" b="1" u="heavy" dirty="0">
                <a:latin typeface="Perpetua"/>
                <a:cs typeface="Perpetua"/>
              </a:rPr>
              <a:t>U</a:t>
            </a:r>
            <a:r>
              <a:rPr sz="2600" b="1" dirty="0">
                <a:latin typeface="Perpetua"/>
                <a:cs typeface="Perpetua"/>
              </a:rPr>
              <a:t> </a:t>
            </a:r>
            <a:r>
              <a:rPr sz="2600" b="1" u="heavy" dirty="0">
                <a:latin typeface="Perpetua"/>
                <a:cs typeface="Perpetua"/>
              </a:rPr>
              <a:t>P</a:t>
            </a:r>
            <a:r>
              <a:rPr sz="2600" b="1" u="heavy" spc="-15" dirty="0">
                <a:latin typeface="Perpetua"/>
                <a:cs typeface="Perpetua"/>
              </a:rPr>
              <a:t>I</a:t>
            </a:r>
            <a:r>
              <a:rPr sz="2600" b="1" u="heavy" dirty="0">
                <a:latin typeface="Perpetua"/>
                <a:cs typeface="Perpetua"/>
              </a:rPr>
              <a:t>ED</a:t>
            </a:r>
            <a:r>
              <a:rPr sz="2600" b="1" u="heavy" spc="40" dirty="0">
                <a:latin typeface="Perpetua"/>
                <a:cs typeface="Perpetua"/>
              </a:rPr>
              <a:t> </a:t>
            </a:r>
            <a:r>
              <a:rPr sz="2600" b="1" u="heavy" spc="-10" dirty="0">
                <a:latin typeface="Perpetua"/>
                <a:cs typeface="Perpetua"/>
              </a:rPr>
              <a:t>:</a:t>
            </a:r>
            <a:endParaRPr sz="2600" dirty="0">
              <a:latin typeface="Perpetua"/>
              <a:cs typeface="Perpetu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600" b="1" u="heavy" dirty="0">
                <a:latin typeface="Perpetua"/>
                <a:cs typeface="Perpetua"/>
              </a:rPr>
              <a:t>L</a:t>
            </a:r>
            <a:r>
              <a:rPr sz="2600" b="1" u="heavy" spc="-10" dirty="0">
                <a:latin typeface="Perpetua"/>
                <a:cs typeface="Perpetua"/>
              </a:rPr>
              <a:t>e</a:t>
            </a:r>
            <a:r>
              <a:rPr sz="2600" b="1" u="heavy" dirty="0">
                <a:latin typeface="Perpetua"/>
                <a:cs typeface="Perpetua"/>
              </a:rPr>
              <a:t>s </a:t>
            </a:r>
            <a:r>
              <a:rPr sz="2600" b="1" u="heavy" spc="-65" dirty="0">
                <a:latin typeface="Perpetua"/>
                <a:cs typeface="Perpetua"/>
              </a:rPr>
              <a:t>v</a:t>
            </a:r>
            <a:r>
              <a:rPr sz="2600" b="1" u="heavy" spc="-5" dirty="0">
                <a:latin typeface="Perpetua"/>
                <a:cs typeface="Perpetua"/>
              </a:rPr>
              <a:t>eines</a:t>
            </a:r>
            <a:r>
              <a:rPr sz="2600" b="1" u="heavy" spc="25" dirty="0">
                <a:latin typeface="Perpetua"/>
                <a:cs typeface="Perpetua"/>
              </a:rPr>
              <a:t> </a:t>
            </a:r>
            <a:r>
              <a:rPr sz="2600" b="1" u="heavy" dirty="0">
                <a:latin typeface="Perpetua"/>
                <a:cs typeface="Perpetua"/>
              </a:rPr>
              <a:t>interc</a:t>
            </a:r>
            <a:r>
              <a:rPr sz="2600" b="1" u="heavy" spc="-35" dirty="0">
                <a:latin typeface="Perpetua"/>
                <a:cs typeface="Perpetua"/>
              </a:rPr>
              <a:t>a</a:t>
            </a:r>
            <a:r>
              <a:rPr sz="2600" b="1" u="heavy" spc="-10" dirty="0">
                <a:latin typeface="Perpetua"/>
                <a:cs typeface="Perpetua"/>
              </a:rPr>
              <a:t>p</a:t>
            </a:r>
            <a:r>
              <a:rPr sz="2600" b="1" u="heavy" dirty="0">
                <a:latin typeface="Perpetua"/>
                <a:cs typeface="Perpetua"/>
              </a:rPr>
              <a:t>it</a:t>
            </a:r>
            <a:r>
              <a:rPr sz="2600" b="1" u="heavy" spc="5" dirty="0">
                <a:latin typeface="Perpetua"/>
                <a:cs typeface="Perpetua"/>
              </a:rPr>
              <a:t>a</a:t>
            </a:r>
            <a:r>
              <a:rPr sz="2600" b="1" u="heavy" dirty="0">
                <a:latin typeface="Perpetua"/>
                <a:cs typeface="Perpetua"/>
              </a:rPr>
              <a:t>les</a:t>
            </a:r>
            <a:endParaRPr sz="2600" dirty="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600" b="1" u="heavy" spc="-5" dirty="0">
                <a:latin typeface="Perpetua"/>
                <a:cs typeface="Perpetua"/>
              </a:rPr>
              <a:t>(4)</a:t>
            </a:r>
            <a:r>
              <a:rPr sz="2600" b="1" u="heavy" spc="10" dirty="0">
                <a:latin typeface="Perpetua"/>
                <a:cs typeface="Perpetua"/>
              </a:rPr>
              <a:t> </a:t>
            </a:r>
            <a:r>
              <a:rPr sz="2600" spc="-10" dirty="0">
                <a:latin typeface="Perpetua"/>
                <a:cs typeface="Perpetua"/>
              </a:rPr>
              <a:t>:</a:t>
            </a:r>
            <a:endParaRPr sz="2600" dirty="0">
              <a:latin typeface="Perpetua"/>
              <a:cs typeface="Perpetua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</a:pPr>
            <a:r>
              <a:rPr sz="2600" dirty="0">
                <a:latin typeface="Perpetua"/>
                <a:cs typeface="Perpetua"/>
              </a:rPr>
              <a:t>E</a:t>
            </a:r>
            <a:r>
              <a:rPr sz="2600" spc="-1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les d</a:t>
            </a:r>
            <a:r>
              <a:rPr sz="2600" spc="5" dirty="0">
                <a:latin typeface="Perpetua"/>
                <a:cs typeface="Perpetua"/>
              </a:rPr>
              <a:t>r</a:t>
            </a:r>
            <a:r>
              <a:rPr sz="2600" spc="-15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3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l’</a:t>
            </a:r>
            <a:r>
              <a:rPr sz="2600" spc="-2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rcade </a:t>
            </a:r>
            <a:r>
              <a:rPr sz="2600" spc="-80" dirty="0">
                <a:latin typeface="Perpetua"/>
                <a:cs typeface="Perpetua"/>
              </a:rPr>
              <a:t>v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u</a:t>
            </a:r>
            <a:r>
              <a:rPr sz="2600" spc="-5" dirty="0">
                <a:latin typeface="Perpetua"/>
                <a:cs typeface="Perpetua"/>
              </a:rPr>
              <a:t>s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p</a:t>
            </a:r>
            <a:r>
              <a:rPr sz="2600" spc="-5" dirty="0">
                <a:latin typeface="Perpetua"/>
                <a:cs typeface="Perpetua"/>
              </a:rPr>
              <a:t>l</a:t>
            </a:r>
            <a:r>
              <a:rPr sz="2600" spc="-10" dirty="0">
                <a:latin typeface="Perpetua"/>
                <a:cs typeface="Perpetua"/>
              </a:rPr>
              <a:t>a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tai</a:t>
            </a:r>
            <a:r>
              <a:rPr sz="2600" spc="-10" dirty="0">
                <a:latin typeface="Perpetua"/>
                <a:cs typeface="Perpetua"/>
              </a:rPr>
              <a:t>r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10" dirty="0">
                <a:latin typeface="Perpetua"/>
                <a:cs typeface="Perpetua"/>
              </a:rPr>
              <a:t>d</a:t>
            </a:r>
            <a:r>
              <a:rPr sz="2600" spc="-5" dirty="0">
                <a:latin typeface="Perpetua"/>
                <a:cs typeface="Perpetua"/>
              </a:rPr>
              <a:t>ans </a:t>
            </a:r>
            <a:r>
              <a:rPr sz="2600" dirty="0">
                <a:latin typeface="Perpetua"/>
                <a:cs typeface="Perpetua"/>
              </a:rPr>
              <a:t>l’arcade</a:t>
            </a:r>
            <a:r>
              <a:rPr sz="2600" spc="20" dirty="0">
                <a:latin typeface="Perpetua"/>
                <a:cs typeface="Perpetua"/>
              </a:rPr>
              <a:t> </a:t>
            </a:r>
            <a:r>
              <a:rPr sz="2600" spc="-65" dirty="0">
                <a:latin typeface="Perpetua"/>
                <a:cs typeface="Perpetua"/>
              </a:rPr>
              <a:t>v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10" dirty="0">
                <a:latin typeface="Perpetua"/>
                <a:cs typeface="Perpetua"/>
              </a:rPr>
              <a:t>i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do</a:t>
            </a:r>
            <a:r>
              <a:rPr sz="2600" spc="65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a</a:t>
            </a:r>
            <a:r>
              <a:rPr sz="2600" spc="-15" dirty="0">
                <a:latin typeface="Perpetua"/>
                <a:cs typeface="Perpetua"/>
              </a:rPr>
              <a:t>l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3052" y="4553205"/>
            <a:ext cx="3622675" cy="75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Perpetua"/>
                <a:cs typeface="Perpetua"/>
              </a:rPr>
              <a:t>E</a:t>
            </a:r>
            <a:r>
              <a:rPr sz="2600" spc="-15" dirty="0">
                <a:latin typeface="Perpetua"/>
                <a:cs typeface="Perpetua"/>
              </a:rPr>
              <a:t>lle</a:t>
            </a:r>
            <a:r>
              <a:rPr sz="2600" spc="-10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 </a:t>
            </a:r>
            <a:r>
              <a:rPr sz="2600" spc="45" dirty="0">
                <a:latin typeface="Perpetua"/>
                <a:cs typeface="Perpetua"/>
              </a:rPr>
              <a:t>c</a:t>
            </a:r>
            <a:r>
              <a:rPr sz="2600" spc="-15" dirty="0">
                <a:latin typeface="Perpetua"/>
                <a:cs typeface="Perpetua"/>
              </a:rPr>
              <a:t>he</a:t>
            </a:r>
            <a:r>
              <a:rPr sz="2600" spc="-10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0" dirty="0">
                <a:latin typeface="Perpetua"/>
                <a:cs typeface="Perpetua"/>
              </a:rPr>
              <a:t>n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n</a:t>
            </a:r>
            <a:r>
              <a:rPr sz="2600" spc="-10" dirty="0">
                <a:latin typeface="Perpetua"/>
                <a:cs typeface="Perpetua"/>
              </a:rPr>
              <a:t>t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e</a:t>
            </a:r>
            <a:r>
              <a:rPr sz="2600" spc="-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-15" dirty="0">
                <a:latin typeface="Perpetua"/>
                <a:cs typeface="Perpetua"/>
              </a:rPr>
              <a:t>re</a:t>
            </a:r>
            <a:r>
              <a:rPr sz="2600" spc="-45" dirty="0">
                <a:latin typeface="Perpetua"/>
                <a:cs typeface="Perpetua"/>
              </a:rPr>
              <a:t> </a:t>
            </a:r>
            <a:r>
              <a:rPr sz="2600" spc="-15" dirty="0">
                <a:latin typeface="Perpetua"/>
                <a:cs typeface="Perpetua"/>
              </a:rPr>
              <a:t>les</a:t>
            </a:r>
            <a:endParaRPr sz="2600">
              <a:latin typeface="Perpetua"/>
              <a:cs typeface="Perpetua"/>
            </a:endParaRPr>
          </a:p>
          <a:p>
            <a:pPr marL="286385">
              <a:lnSpc>
                <a:spcPct val="100000"/>
              </a:lnSpc>
            </a:pPr>
            <a:r>
              <a:rPr sz="2600" dirty="0">
                <a:latin typeface="Perpetua"/>
                <a:cs typeface="Perpetua"/>
              </a:rPr>
              <a:t>t</a:t>
            </a:r>
            <a:r>
              <a:rPr sz="2600" spc="5" dirty="0">
                <a:latin typeface="Perpetua"/>
                <a:cs typeface="Perpetua"/>
              </a:rPr>
              <a:t>ê</a:t>
            </a:r>
            <a:r>
              <a:rPr sz="2600" dirty="0">
                <a:latin typeface="Perpetua"/>
                <a:cs typeface="Perpetua"/>
              </a:rPr>
              <a:t>t</a:t>
            </a:r>
            <a:r>
              <a:rPr sz="2600" spc="5" dirty="0">
                <a:latin typeface="Perpetua"/>
                <a:cs typeface="Perpetua"/>
              </a:rPr>
              <a:t>e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2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e </a:t>
            </a:r>
            <a:r>
              <a:rPr sz="2600" spc="10" dirty="0">
                <a:latin typeface="Perpetua"/>
                <a:cs typeface="Perpetua"/>
              </a:rPr>
              <a:t>d</a:t>
            </a:r>
            <a:r>
              <a:rPr sz="2600" dirty="0">
                <a:latin typeface="Perpetua"/>
                <a:cs typeface="Perpetua"/>
              </a:rPr>
              <a:t>e</a:t>
            </a:r>
            <a:r>
              <a:rPr sz="2600" spc="10" dirty="0">
                <a:latin typeface="Perpetua"/>
                <a:cs typeface="Perpetua"/>
              </a:rPr>
              <a:t>u</a:t>
            </a:r>
            <a:r>
              <a:rPr sz="2600" dirty="0">
                <a:latin typeface="Perpetua"/>
                <a:cs typeface="Perpetua"/>
              </a:rPr>
              <a:t>x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spc="5" dirty="0">
                <a:latin typeface="Perpetua"/>
                <a:cs typeface="Perpetua"/>
              </a:rPr>
              <a:t>m</a:t>
            </a:r>
            <a:r>
              <a:rPr sz="2600" dirty="0">
                <a:latin typeface="Perpetua"/>
                <a:cs typeface="Perpetua"/>
              </a:rPr>
              <a:t>é</a:t>
            </a:r>
            <a:r>
              <a:rPr sz="2600" spc="5" dirty="0">
                <a:latin typeface="Perpetua"/>
                <a:cs typeface="Perpetua"/>
              </a:rPr>
              <a:t>t</a:t>
            </a:r>
            <a:r>
              <a:rPr sz="2600" spc="-30" dirty="0">
                <a:latin typeface="Perpetua"/>
                <a:cs typeface="Perpetua"/>
              </a:rPr>
              <a:t>a</a:t>
            </a:r>
            <a:r>
              <a:rPr sz="2600" dirty="0">
                <a:latin typeface="Perpetua"/>
                <a:cs typeface="Perpetua"/>
              </a:rPr>
              <a:t>ta</a:t>
            </a:r>
            <a:r>
              <a:rPr sz="2600" spc="55" dirty="0">
                <a:latin typeface="Perpetua"/>
                <a:cs typeface="Perpetua"/>
              </a:rPr>
              <a:t>r</a:t>
            </a:r>
            <a:r>
              <a:rPr sz="2600" spc="5" dirty="0">
                <a:latin typeface="Perpetua"/>
                <a:cs typeface="Perpetua"/>
              </a:rPr>
              <a:t>s</a:t>
            </a:r>
            <a:r>
              <a:rPr sz="2600" dirty="0">
                <a:latin typeface="Perpetua"/>
                <a:cs typeface="Perpetua"/>
              </a:rPr>
              <a:t>i</a:t>
            </a:r>
            <a:r>
              <a:rPr sz="2600" spc="10" dirty="0">
                <a:latin typeface="Perpetua"/>
                <a:cs typeface="Perpetua"/>
              </a:rPr>
              <a:t>e</a:t>
            </a:r>
            <a:r>
              <a:rPr sz="2600" spc="5" dirty="0">
                <a:latin typeface="Perpetua"/>
                <a:cs typeface="Perpetua"/>
              </a:rPr>
              <a:t>n</a:t>
            </a:r>
            <a:r>
              <a:rPr sz="2600" dirty="0">
                <a:latin typeface="Perpetua"/>
                <a:cs typeface="Perpetua"/>
              </a:rPr>
              <a:t>s</a:t>
            </a:r>
            <a:r>
              <a:rPr sz="2600" spc="-40" dirty="0">
                <a:latin typeface="Perpetua"/>
                <a:cs typeface="Perpetua"/>
              </a:rPr>
              <a:t> </a:t>
            </a:r>
            <a:r>
              <a:rPr sz="2600" dirty="0">
                <a:latin typeface="Perpetua"/>
                <a:cs typeface="Perpetua"/>
              </a:rPr>
              <a:t>.</a:t>
            </a:r>
            <a:endParaRPr sz="2600">
              <a:latin typeface="Perpetua"/>
              <a:cs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13859" y="855980"/>
            <a:ext cx="4716780" cy="5859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8190" y="4715509"/>
            <a:ext cx="118110" cy="149225"/>
          </a:xfrm>
          <a:custGeom>
            <a:avLst/>
            <a:gdLst/>
            <a:ahLst/>
            <a:cxnLst/>
            <a:rect l="l" t="t" r="r" b="b"/>
            <a:pathLst>
              <a:path w="118109" h="149225">
                <a:moveTo>
                  <a:pt x="84752" y="49546"/>
                </a:moveTo>
                <a:lnTo>
                  <a:pt x="61650" y="64658"/>
                </a:lnTo>
                <a:lnTo>
                  <a:pt x="25653" y="136651"/>
                </a:lnTo>
                <a:lnTo>
                  <a:pt x="50545" y="149097"/>
                </a:lnTo>
                <a:lnTo>
                  <a:pt x="86558" y="77072"/>
                </a:lnTo>
                <a:lnTo>
                  <a:pt x="84752" y="49546"/>
                </a:lnTo>
                <a:close/>
              </a:path>
              <a:path w="118109" h="149225">
                <a:moveTo>
                  <a:pt x="110793" y="18541"/>
                </a:moveTo>
                <a:lnTo>
                  <a:pt x="84708" y="18541"/>
                </a:lnTo>
                <a:lnTo>
                  <a:pt x="109600" y="30987"/>
                </a:lnTo>
                <a:lnTo>
                  <a:pt x="86558" y="77072"/>
                </a:lnTo>
                <a:lnTo>
                  <a:pt x="89534" y="122427"/>
                </a:lnTo>
                <a:lnTo>
                  <a:pt x="89915" y="130175"/>
                </a:lnTo>
                <a:lnTo>
                  <a:pt x="96646" y="136016"/>
                </a:lnTo>
                <a:lnTo>
                  <a:pt x="112013" y="135000"/>
                </a:lnTo>
                <a:lnTo>
                  <a:pt x="117855" y="128396"/>
                </a:lnTo>
                <a:lnTo>
                  <a:pt x="110793" y="18541"/>
                </a:lnTo>
                <a:close/>
              </a:path>
              <a:path w="118109" h="149225">
                <a:moveTo>
                  <a:pt x="109600" y="0"/>
                </a:moveTo>
                <a:lnTo>
                  <a:pt x="1904" y="70357"/>
                </a:lnTo>
                <a:lnTo>
                  <a:pt x="0" y="78993"/>
                </a:lnTo>
                <a:lnTo>
                  <a:pt x="4190" y="85470"/>
                </a:lnTo>
                <a:lnTo>
                  <a:pt x="8508" y="91947"/>
                </a:lnTo>
                <a:lnTo>
                  <a:pt x="17144" y="93725"/>
                </a:lnTo>
                <a:lnTo>
                  <a:pt x="61650" y="64658"/>
                </a:lnTo>
                <a:lnTo>
                  <a:pt x="84708" y="18541"/>
                </a:lnTo>
                <a:lnTo>
                  <a:pt x="110793" y="18541"/>
                </a:lnTo>
                <a:lnTo>
                  <a:pt x="109600" y="0"/>
                </a:lnTo>
                <a:close/>
              </a:path>
              <a:path w="118109" h="149225">
                <a:moveTo>
                  <a:pt x="98932" y="25653"/>
                </a:moveTo>
                <a:lnTo>
                  <a:pt x="83184" y="25653"/>
                </a:lnTo>
                <a:lnTo>
                  <a:pt x="104775" y="36448"/>
                </a:lnTo>
                <a:lnTo>
                  <a:pt x="84752" y="49546"/>
                </a:lnTo>
                <a:lnTo>
                  <a:pt x="86558" y="77072"/>
                </a:lnTo>
                <a:lnTo>
                  <a:pt x="109600" y="30987"/>
                </a:lnTo>
                <a:lnTo>
                  <a:pt x="98932" y="25653"/>
                </a:lnTo>
                <a:close/>
              </a:path>
              <a:path w="118109" h="149225">
                <a:moveTo>
                  <a:pt x="84708" y="18541"/>
                </a:moveTo>
                <a:lnTo>
                  <a:pt x="61650" y="64658"/>
                </a:lnTo>
                <a:lnTo>
                  <a:pt x="84752" y="49546"/>
                </a:lnTo>
                <a:lnTo>
                  <a:pt x="83184" y="25653"/>
                </a:lnTo>
                <a:lnTo>
                  <a:pt x="98932" y="25653"/>
                </a:lnTo>
                <a:lnTo>
                  <a:pt x="84708" y="18541"/>
                </a:lnTo>
                <a:close/>
              </a:path>
              <a:path w="118109" h="149225">
                <a:moveTo>
                  <a:pt x="83184" y="25653"/>
                </a:moveTo>
                <a:lnTo>
                  <a:pt x="84752" y="49546"/>
                </a:lnTo>
                <a:lnTo>
                  <a:pt x="104775" y="36448"/>
                </a:lnTo>
                <a:lnTo>
                  <a:pt x="83184" y="25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10806" y="4778375"/>
            <a:ext cx="149225" cy="118110"/>
          </a:xfrm>
          <a:custGeom>
            <a:avLst/>
            <a:gdLst/>
            <a:ahLst/>
            <a:cxnLst/>
            <a:rect l="l" t="t" r="r" b="b"/>
            <a:pathLst>
              <a:path w="149225" h="118110">
                <a:moveTo>
                  <a:pt x="147152" y="8127"/>
                </a:moveTo>
                <a:lnTo>
                  <a:pt x="118110" y="8127"/>
                </a:lnTo>
                <a:lnTo>
                  <a:pt x="130556" y="33147"/>
                </a:lnTo>
                <a:lnTo>
                  <a:pt x="84381" y="56234"/>
                </a:lnTo>
                <a:lnTo>
                  <a:pt x="59563" y="94233"/>
                </a:lnTo>
                <a:lnTo>
                  <a:pt x="55372" y="100711"/>
                </a:lnTo>
                <a:lnTo>
                  <a:pt x="57150" y="109347"/>
                </a:lnTo>
                <a:lnTo>
                  <a:pt x="70103" y="117729"/>
                </a:lnTo>
                <a:lnTo>
                  <a:pt x="78740" y="115950"/>
                </a:lnTo>
                <a:lnTo>
                  <a:pt x="83014" y="109347"/>
                </a:lnTo>
                <a:lnTo>
                  <a:pt x="149098" y="8255"/>
                </a:lnTo>
                <a:lnTo>
                  <a:pt x="147152" y="8127"/>
                </a:lnTo>
                <a:close/>
              </a:path>
              <a:path w="149225" h="118110">
                <a:moveTo>
                  <a:pt x="71914" y="31225"/>
                </a:moveTo>
                <a:lnTo>
                  <a:pt x="0" y="67182"/>
                </a:lnTo>
                <a:lnTo>
                  <a:pt x="12446" y="92201"/>
                </a:lnTo>
                <a:lnTo>
                  <a:pt x="84381" y="56234"/>
                </a:lnTo>
                <a:lnTo>
                  <a:pt x="99552" y="33005"/>
                </a:lnTo>
                <a:lnTo>
                  <a:pt x="71914" y="31225"/>
                </a:lnTo>
                <a:close/>
              </a:path>
              <a:path w="149225" h="118110">
                <a:moveTo>
                  <a:pt x="99552" y="33005"/>
                </a:moveTo>
                <a:lnTo>
                  <a:pt x="84381" y="56234"/>
                </a:lnTo>
                <a:lnTo>
                  <a:pt x="127762" y="34543"/>
                </a:lnTo>
                <a:lnTo>
                  <a:pt x="123444" y="34543"/>
                </a:lnTo>
                <a:lnTo>
                  <a:pt x="99552" y="33005"/>
                </a:lnTo>
                <a:close/>
              </a:path>
              <a:path w="149225" h="118110">
                <a:moveTo>
                  <a:pt x="112649" y="12954"/>
                </a:moveTo>
                <a:lnTo>
                  <a:pt x="99552" y="33005"/>
                </a:lnTo>
                <a:lnTo>
                  <a:pt x="123444" y="34543"/>
                </a:lnTo>
                <a:lnTo>
                  <a:pt x="112649" y="12954"/>
                </a:lnTo>
                <a:close/>
              </a:path>
              <a:path w="149225" h="118110">
                <a:moveTo>
                  <a:pt x="120510" y="12954"/>
                </a:moveTo>
                <a:lnTo>
                  <a:pt x="112649" y="12954"/>
                </a:lnTo>
                <a:lnTo>
                  <a:pt x="123444" y="34543"/>
                </a:lnTo>
                <a:lnTo>
                  <a:pt x="127762" y="34543"/>
                </a:lnTo>
                <a:lnTo>
                  <a:pt x="130556" y="33147"/>
                </a:lnTo>
                <a:lnTo>
                  <a:pt x="120510" y="12954"/>
                </a:lnTo>
                <a:close/>
              </a:path>
              <a:path w="149225" h="118110">
                <a:moveTo>
                  <a:pt x="118110" y="8127"/>
                </a:moveTo>
                <a:lnTo>
                  <a:pt x="71914" y="31225"/>
                </a:lnTo>
                <a:lnTo>
                  <a:pt x="99552" y="33005"/>
                </a:lnTo>
                <a:lnTo>
                  <a:pt x="112649" y="12954"/>
                </a:lnTo>
                <a:lnTo>
                  <a:pt x="120510" y="12954"/>
                </a:lnTo>
                <a:lnTo>
                  <a:pt x="118110" y="8127"/>
                </a:lnTo>
                <a:close/>
              </a:path>
              <a:path w="149225" h="118110">
                <a:moveTo>
                  <a:pt x="20700" y="0"/>
                </a:moveTo>
                <a:lnTo>
                  <a:pt x="14097" y="5842"/>
                </a:lnTo>
                <a:lnTo>
                  <a:pt x="13081" y="21208"/>
                </a:lnTo>
                <a:lnTo>
                  <a:pt x="18923" y="27812"/>
                </a:lnTo>
                <a:lnTo>
                  <a:pt x="71914" y="31225"/>
                </a:lnTo>
                <a:lnTo>
                  <a:pt x="118110" y="8127"/>
                </a:lnTo>
                <a:lnTo>
                  <a:pt x="147152" y="8127"/>
                </a:lnTo>
                <a:lnTo>
                  <a:pt x="28448" y="381"/>
                </a:lnTo>
                <a:lnTo>
                  <a:pt x="20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9909" y="4573142"/>
            <a:ext cx="229870" cy="297815"/>
          </a:xfrm>
          <a:custGeom>
            <a:avLst/>
            <a:gdLst/>
            <a:ahLst/>
            <a:cxnLst/>
            <a:rect l="l" t="t" r="r" b="b"/>
            <a:pathLst>
              <a:path w="229870" h="297814">
                <a:moveTo>
                  <a:pt x="184390" y="60529"/>
                </a:moveTo>
                <a:lnTo>
                  <a:pt x="149351" y="75310"/>
                </a:lnTo>
                <a:lnTo>
                  <a:pt x="0" y="274446"/>
                </a:lnTo>
                <a:lnTo>
                  <a:pt x="30479" y="297306"/>
                </a:lnTo>
                <a:lnTo>
                  <a:pt x="180323" y="97515"/>
                </a:lnTo>
                <a:lnTo>
                  <a:pt x="184390" y="60529"/>
                </a:lnTo>
                <a:close/>
              </a:path>
              <a:path w="229870" h="297814">
                <a:moveTo>
                  <a:pt x="227417" y="18922"/>
                </a:moveTo>
                <a:lnTo>
                  <a:pt x="191642" y="18922"/>
                </a:lnTo>
                <a:lnTo>
                  <a:pt x="222123" y="41782"/>
                </a:lnTo>
                <a:lnTo>
                  <a:pt x="180323" y="97515"/>
                </a:lnTo>
                <a:lnTo>
                  <a:pt x="172909" y="164951"/>
                </a:lnTo>
                <a:lnTo>
                  <a:pt x="179172" y="175522"/>
                </a:lnTo>
                <a:lnTo>
                  <a:pt x="192758" y="180800"/>
                </a:lnTo>
                <a:lnTo>
                  <a:pt x="204678" y="175660"/>
                </a:lnTo>
                <a:lnTo>
                  <a:pt x="210565" y="163956"/>
                </a:lnTo>
                <a:lnTo>
                  <a:pt x="227417" y="18922"/>
                </a:lnTo>
                <a:close/>
              </a:path>
              <a:path w="229870" h="297814">
                <a:moveTo>
                  <a:pt x="229615" y="0"/>
                </a:moveTo>
                <a:lnTo>
                  <a:pt x="77597" y="64134"/>
                </a:lnTo>
                <a:lnTo>
                  <a:pt x="70390" y="69776"/>
                </a:lnTo>
                <a:lnTo>
                  <a:pt x="66970" y="80179"/>
                </a:lnTo>
                <a:lnTo>
                  <a:pt x="70280" y="93860"/>
                </a:lnTo>
                <a:lnTo>
                  <a:pt x="80315" y="100204"/>
                </a:lnTo>
                <a:lnTo>
                  <a:pt x="92455" y="99313"/>
                </a:lnTo>
                <a:lnTo>
                  <a:pt x="149351" y="75310"/>
                </a:lnTo>
                <a:lnTo>
                  <a:pt x="191642" y="18922"/>
                </a:lnTo>
                <a:lnTo>
                  <a:pt x="227417" y="18922"/>
                </a:lnTo>
                <a:lnTo>
                  <a:pt x="229615" y="0"/>
                </a:lnTo>
                <a:close/>
              </a:path>
              <a:path w="229870" h="297814">
                <a:moveTo>
                  <a:pt x="203835" y="28066"/>
                </a:moveTo>
                <a:lnTo>
                  <a:pt x="187960" y="28066"/>
                </a:lnTo>
                <a:lnTo>
                  <a:pt x="214375" y="47878"/>
                </a:lnTo>
                <a:lnTo>
                  <a:pt x="184390" y="60529"/>
                </a:lnTo>
                <a:lnTo>
                  <a:pt x="180323" y="97515"/>
                </a:lnTo>
                <a:lnTo>
                  <a:pt x="222123" y="41782"/>
                </a:lnTo>
                <a:lnTo>
                  <a:pt x="203835" y="28066"/>
                </a:lnTo>
                <a:close/>
              </a:path>
              <a:path w="229870" h="297814">
                <a:moveTo>
                  <a:pt x="191642" y="18922"/>
                </a:moveTo>
                <a:lnTo>
                  <a:pt x="149351" y="75310"/>
                </a:lnTo>
                <a:lnTo>
                  <a:pt x="184390" y="60529"/>
                </a:lnTo>
                <a:lnTo>
                  <a:pt x="187960" y="28066"/>
                </a:lnTo>
                <a:lnTo>
                  <a:pt x="203835" y="28066"/>
                </a:lnTo>
                <a:lnTo>
                  <a:pt x="191642" y="18922"/>
                </a:lnTo>
                <a:close/>
              </a:path>
              <a:path w="229870" h="297814">
                <a:moveTo>
                  <a:pt x="187960" y="28066"/>
                </a:moveTo>
                <a:lnTo>
                  <a:pt x="184390" y="60529"/>
                </a:lnTo>
                <a:lnTo>
                  <a:pt x="214375" y="47878"/>
                </a:lnTo>
                <a:lnTo>
                  <a:pt x="187960" y="28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2529" y="4861115"/>
            <a:ext cx="2143760" cy="0"/>
          </a:xfrm>
          <a:custGeom>
            <a:avLst/>
            <a:gdLst/>
            <a:ahLst/>
            <a:cxnLst/>
            <a:rect l="l" t="t" r="r" b="b"/>
            <a:pathLst>
              <a:path w="2143759">
                <a:moveTo>
                  <a:pt x="0" y="0"/>
                </a:moveTo>
                <a:lnTo>
                  <a:pt x="2143505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3270" y="4715509"/>
            <a:ext cx="429259" cy="358140"/>
          </a:xfrm>
          <a:custGeom>
            <a:avLst/>
            <a:gdLst/>
            <a:ahLst/>
            <a:cxnLst/>
            <a:rect l="l" t="t" r="r" b="b"/>
            <a:pathLst>
              <a:path w="429260" h="358139">
                <a:moveTo>
                  <a:pt x="0" y="358139"/>
                </a:moveTo>
                <a:lnTo>
                  <a:pt x="429260" y="358139"/>
                </a:lnTo>
                <a:lnTo>
                  <a:pt x="429260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3270" y="4715509"/>
            <a:ext cx="429259" cy="358140"/>
          </a:xfrm>
          <a:custGeom>
            <a:avLst/>
            <a:gdLst/>
            <a:ahLst/>
            <a:cxnLst/>
            <a:rect l="l" t="t" r="r" b="b"/>
            <a:pathLst>
              <a:path w="429260" h="358139">
                <a:moveTo>
                  <a:pt x="0" y="358139"/>
                </a:moveTo>
                <a:lnTo>
                  <a:pt x="429260" y="358139"/>
                </a:lnTo>
                <a:lnTo>
                  <a:pt x="429260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80584" y="4696178"/>
            <a:ext cx="21209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Perpetua"/>
                <a:cs typeface="Perpetua"/>
              </a:rPr>
              <a:t>4</a:t>
            </a:r>
            <a:endParaRPr sz="3200">
              <a:latin typeface="Perpetua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1554</Words>
  <Application>Microsoft Office PowerPoint</Application>
  <PresentationFormat>Affichage à l'écran (4:3)</PresentationFormat>
  <Paragraphs>243</Paragraphs>
  <Slides>44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4" baseType="lpstr">
      <vt:lpstr>Arial</vt:lpstr>
      <vt:lpstr>ArialMT</vt:lpstr>
      <vt:lpstr>Calibri</vt:lpstr>
      <vt:lpstr>Calibri Light</vt:lpstr>
      <vt:lpstr>Franklin Gothic Book</vt:lpstr>
      <vt:lpstr>Perpetua</vt:lpstr>
      <vt:lpstr>Times New Roman</vt:lpstr>
      <vt:lpstr>Wingdings</vt:lpstr>
      <vt:lpstr>Wingdings 2</vt:lpstr>
      <vt:lpstr>Thème Office</vt:lpstr>
      <vt:lpstr>Présentation PowerPoint</vt:lpstr>
      <vt:lpstr>DRAINAGE VEINEUX </vt:lpstr>
      <vt:lpstr>Présentation PowerPoint</vt:lpstr>
      <vt:lpstr>2)Généralités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drainage lymphatique </vt:lpstr>
      <vt:lpstr>1-INTRODUCTION </vt:lpstr>
      <vt:lpstr>le réseau lymphatique profond:</vt:lpstr>
      <vt:lpstr>Présentation PowerPoint</vt:lpstr>
      <vt:lpstr>le réseau lymphatique superficiel: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Drainage veineux et drainage lymphatique du membre inférieur</dc:title>
  <dc:creator>acer</dc:creator>
  <cp:lastModifiedBy>pc</cp:lastModifiedBy>
  <cp:revision>39</cp:revision>
  <dcterms:created xsi:type="dcterms:W3CDTF">2023-03-11T07:23:44Z</dcterms:created>
  <dcterms:modified xsi:type="dcterms:W3CDTF">2024-05-17T18:13:30Z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2020-03-18T00:00:00Z</vt:filetime>
  </property>
  <property fmtid="{D5CDD505-2E9C-101B-9397-08002B2CF9AE}" pid="3" name="LastSaved">
    <vt:filetime>2023-03-11T00:00:00Z</vt:filetime>
  </property>
</Properties>
</file>