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7" r:id="rId3"/>
    <p:sldId id="267" r:id="rId4"/>
    <p:sldId id="260" r:id="rId5"/>
    <p:sldId id="310" r:id="rId6"/>
    <p:sldId id="266" r:id="rId7"/>
    <p:sldId id="261" r:id="rId8"/>
    <p:sldId id="320" r:id="rId9"/>
    <p:sldId id="322" r:id="rId10"/>
    <p:sldId id="321" r:id="rId11"/>
    <p:sldId id="268" r:id="rId12"/>
    <p:sldId id="300" r:id="rId13"/>
    <p:sldId id="262" r:id="rId14"/>
    <p:sldId id="301" r:id="rId15"/>
    <p:sldId id="269" r:id="rId16"/>
    <p:sldId id="277" r:id="rId17"/>
    <p:sldId id="279" r:id="rId18"/>
    <p:sldId id="311" r:id="rId19"/>
    <p:sldId id="312" r:id="rId20"/>
    <p:sldId id="313" r:id="rId21"/>
    <p:sldId id="314" r:id="rId22"/>
    <p:sldId id="315" r:id="rId23"/>
    <p:sldId id="282" r:id="rId24"/>
    <p:sldId id="278" r:id="rId25"/>
    <p:sldId id="276" r:id="rId26"/>
    <p:sldId id="286" r:id="rId27"/>
    <p:sldId id="290" r:id="rId28"/>
    <p:sldId id="299" r:id="rId29"/>
    <p:sldId id="316" r:id="rId30"/>
    <p:sldId id="302" r:id="rId31"/>
    <p:sldId id="270" r:id="rId32"/>
    <p:sldId id="306" r:id="rId33"/>
    <p:sldId id="305" r:id="rId34"/>
    <p:sldId id="317" r:id="rId35"/>
    <p:sldId id="325" r:id="rId36"/>
    <p:sldId id="258" r:id="rId3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673" autoAdjust="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704D7A-9501-484C-96D3-32F0AAE01AC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3_3" csCatId="accent3" phldr="1"/>
      <dgm:spPr/>
    </dgm:pt>
    <dgm:pt modelId="{C31DB546-DE51-43D3-8040-C599A78F0386}">
      <dgm:prSet phldrT="[Texte]"/>
      <dgm:spPr>
        <a:xfrm>
          <a:off x="0" y="840378"/>
          <a:ext cx="8496944" cy="1601297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fr-FR" b="1" dirty="0">
              <a:solidFill>
                <a:srgbClr val="FFFFFF"/>
              </a:solidFill>
              <a:latin typeface="Constantia"/>
              <a:ea typeface="+mn-ea"/>
              <a:cs typeface="+mn-cs"/>
            </a:rPr>
            <a:t>Développement préclinique </a:t>
          </a:r>
        </a:p>
      </dgm:t>
    </dgm:pt>
    <dgm:pt modelId="{8F310F5B-A064-46CF-BCF4-38694E2F7D70}" type="parTrans" cxnId="{FA813CBF-9DC7-4D71-BA9C-9C25CBB6C7A0}">
      <dgm:prSet/>
      <dgm:spPr/>
      <dgm:t>
        <a:bodyPr/>
        <a:lstStyle/>
        <a:p>
          <a:endParaRPr lang="fr-FR"/>
        </a:p>
      </dgm:t>
    </dgm:pt>
    <dgm:pt modelId="{C6B0534A-C852-4521-BA80-5524930106D7}" type="sibTrans" cxnId="{FA813CBF-9DC7-4D71-BA9C-9C25CBB6C7A0}">
      <dgm:prSet/>
      <dgm:spPr/>
      <dgm:t>
        <a:bodyPr/>
        <a:lstStyle/>
        <a:p>
          <a:endParaRPr lang="fr-FR"/>
        </a:p>
      </dgm:t>
    </dgm:pt>
    <dgm:pt modelId="{CB765F8A-9F51-4B49-A7EC-7C66B18CDD21}">
      <dgm:prSet phldrT="[Texte]"/>
      <dgm:spPr>
        <a:xfrm>
          <a:off x="2617058" y="1512172"/>
          <a:ext cx="5879885" cy="1602510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122653"/>
            <a:satOff val="-12006"/>
            <a:lumOff val="15751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fr-FR" b="1" dirty="0">
              <a:solidFill>
                <a:srgbClr val="FFFFFF"/>
              </a:solidFill>
              <a:latin typeface="Constantia"/>
              <a:ea typeface="+mn-ea"/>
              <a:cs typeface="+mn-cs"/>
            </a:rPr>
            <a:t>Développement clinique </a:t>
          </a:r>
        </a:p>
      </dgm:t>
    </dgm:pt>
    <dgm:pt modelId="{FF43815F-7C1A-4C51-A4D1-C8231E354B31}" type="parTrans" cxnId="{7859BD31-674C-440F-B8F2-24A9E0533251}">
      <dgm:prSet/>
      <dgm:spPr/>
      <dgm:t>
        <a:bodyPr/>
        <a:lstStyle/>
        <a:p>
          <a:endParaRPr lang="fr-FR"/>
        </a:p>
      </dgm:t>
    </dgm:pt>
    <dgm:pt modelId="{340EE3F5-318D-4938-A97E-46CE3EF60D2D}" type="sibTrans" cxnId="{7859BD31-674C-440F-B8F2-24A9E0533251}">
      <dgm:prSet/>
      <dgm:spPr/>
      <dgm:t>
        <a:bodyPr/>
        <a:lstStyle/>
        <a:p>
          <a:endParaRPr lang="fr-FR"/>
        </a:p>
      </dgm:t>
    </dgm:pt>
    <dgm:pt modelId="{AB27B575-CF4B-435F-B4F7-C365198D2F70}">
      <dgm:prSet phldrT="[Texte]"/>
      <dgm:spPr>
        <a:xfrm>
          <a:off x="5234117" y="2232253"/>
          <a:ext cx="3262826" cy="1627681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245306"/>
            <a:satOff val="-24013"/>
            <a:lumOff val="31502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ctr"/>
          <a:r>
            <a:rPr lang="fr-FR" b="1" dirty="0">
              <a:solidFill>
                <a:srgbClr val="FFFFFF"/>
              </a:solidFill>
              <a:latin typeface="Constantia"/>
              <a:ea typeface="+mn-ea"/>
              <a:cs typeface="+mn-cs"/>
            </a:rPr>
            <a:t>Post AMM</a:t>
          </a:r>
        </a:p>
      </dgm:t>
    </dgm:pt>
    <dgm:pt modelId="{3CCBED6C-3E9B-4BD0-8F0F-4B8E5979E128}" type="parTrans" cxnId="{C14DDD4D-5D54-47CD-9951-31E0305BD3DF}">
      <dgm:prSet/>
      <dgm:spPr/>
      <dgm:t>
        <a:bodyPr/>
        <a:lstStyle/>
        <a:p>
          <a:endParaRPr lang="fr-FR"/>
        </a:p>
      </dgm:t>
    </dgm:pt>
    <dgm:pt modelId="{CEFF3C2A-2D54-474D-AB11-122ABE557D36}" type="sibTrans" cxnId="{C14DDD4D-5D54-47CD-9951-31E0305BD3DF}">
      <dgm:prSet/>
      <dgm:spPr/>
      <dgm:t>
        <a:bodyPr/>
        <a:lstStyle/>
        <a:p>
          <a:endParaRPr lang="fr-FR"/>
        </a:p>
      </dgm:t>
    </dgm:pt>
    <dgm:pt modelId="{8D597D64-5607-4B18-9E9D-52053A520BF0}" type="pres">
      <dgm:prSet presAssocID="{0A704D7A-9501-484C-96D3-32F0AAE01AC0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F72C8CF-BCDE-456F-8AA9-D2E60BC5158D}" type="pres">
      <dgm:prSet presAssocID="{C31DB546-DE51-43D3-8040-C599A78F0386}" presName="parentText1" presStyleLbl="node1" presStyleIdx="0" presStyleCnt="3" custScaleY="129400">
        <dgm:presLayoutVars>
          <dgm:chMax/>
          <dgm:chPref val="3"/>
          <dgm:bulletEnabled val="1"/>
        </dgm:presLayoutVars>
      </dgm:prSet>
      <dgm:spPr/>
    </dgm:pt>
    <dgm:pt modelId="{10B59670-0DB3-495C-9973-E1E323A66FE6}" type="pres">
      <dgm:prSet presAssocID="{CB765F8A-9F51-4B49-A7EC-7C66B18CDD21}" presName="parentText2" presStyleLbl="node1" presStyleIdx="1" presStyleCnt="3" custScaleY="129498" custLinFactNeighborX="803" custLinFactNeighborY="21003">
        <dgm:presLayoutVars>
          <dgm:chMax/>
          <dgm:chPref val="3"/>
          <dgm:bulletEnabled val="1"/>
        </dgm:presLayoutVars>
      </dgm:prSet>
      <dgm:spPr/>
    </dgm:pt>
    <dgm:pt modelId="{9A802D81-25B0-496B-9869-E6FCC0483CE4}" type="pres">
      <dgm:prSet presAssocID="{AB27B575-CF4B-435F-B4F7-C365198D2F70}" presName="parentText3" presStyleLbl="node1" presStyleIdx="2" presStyleCnt="3" custScaleY="131532" custLinFactNeighborX="689" custLinFactNeighborY="46876">
        <dgm:presLayoutVars>
          <dgm:chMax/>
          <dgm:chPref val="3"/>
          <dgm:bulletEnabled val="1"/>
        </dgm:presLayoutVars>
      </dgm:prSet>
      <dgm:spPr/>
    </dgm:pt>
  </dgm:ptLst>
  <dgm:cxnLst>
    <dgm:cxn modelId="{7859BD31-674C-440F-B8F2-24A9E0533251}" srcId="{0A704D7A-9501-484C-96D3-32F0AAE01AC0}" destId="{CB765F8A-9F51-4B49-A7EC-7C66B18CDD21}" srcOrd="1" destOrd="0" parTransId="{FF43815F-7C1A-4C51-A4D1-C8231E354B31}" sibTransId="{340EE3F5-318D-4938-A97E-46CE3EF60D2D}"/>
    <dgm:cxn modelId="{5C58873F-648B-4F2E-A2A7-9D84239ED1C7}" type="presOf" srcId="{C31DB546-DE51-43D3-8040-C599A78F0386}" destId="{EF72C8CF-BCDE-456F-8AA9-D2E60BC5158D}" srcOrd="0" destOrd="0" presId="urn:microsoft.com/office/officeart/2009/3/layout/IncreasingArrowsProcess"/>
    <dgm:cxn modelId="{C14DDD4D-5D54-47CD-9951-31E0305BD3DF}" srcId="{0A704D7A-9501-484C-96D3-32F0AAE01AC0}" destId="{AB27B575-CF4B-435F-B4F7-C365198D2F70}" srcOrd="2" destOrd="0" parTransId="{3CCBED6C-3E9B-4BD0-8F0F-4B8E5979E128}" sibTransId="{CEFF3C2A-2D54-474D-AB11-122ABE557D36}"/>
    <dgm:cxn modelId="{DE528C78-83AE-4384-B717-6F64998735C4}" type="presOf" srcId="{0A704D7A-9501-484C-96D3-32F0AAE01AC0}" destId="{8D597D64-5607-4B18-9E9D-52053A520BF0}" srcOrd="0" destOrd="0" presId="urn:microsoft.com/office/officeart/2009/3/layout/IncreasingArrowsProcess"/>
    <dgm:cxn modelId="{B8CCC6A5-9BEE-4A09-AB1B-F40EA5485284}" type="presOf" srcId="{CB765F8A-9F51-4B49-A7EC-7C66B18CDD21}" destId="{10B59670-0DB3-495C-9973-E1E323A66FE6}" srcOrd="0" destOrd="0" presId="urn:microsoft.com/office/officeart/2009/3/layout/IncreasingArrowsProcess"/>
    <dgm:cxn modelId="{8E5976A9-97B9-48B7-BC3F-42E149DACCAA}" type="presOf" srcId="{AB27B575-CF4B-435F-B4F7-C365198D2F70}" destId="{9A802D81-25B0-496B-9869-E6FCC0483CE4}" srcOrd="0" destOrd="0" presId="urn:microsoft.com/office/officeart/2009/3/layout/IncreasingArrowsProcess"/>
    <dgm:cxn modelId="{FA813CBF-9DC7-4D71-BA9C-9C25CBB6C7A0}" srcId="{0A704D7A-9501-484C-96D3-32F0AAE01AC0}" destId="{C31DB546-DE51-43D3-8040-C599A78F0386}" srcOrd="0" destOrd="0" parTransId="{8F310F5B-A064-46CF-BCF4-38694E2F7D70}" sibTransId="{C6B0534A-C852-4521-BA80-5524930106D7}"/>
    <dgm:cxn modelId="{91580084-17D6-4B04-84A3-D4E6D3B2B8EE}" type="presParOf" srcId="{8D597D64-5607-4B18-9E9D-52053A520BF0}" destId="{EF72C8CF-BCDE-456F-8AA9-D2E60BC5158D}" srcOrd="0" destOrd="0" presId="urn:microsoft.com/office/officeart/2009/3/layout/IncreasingArrowsProcess"/>
    <dgm:cxn modelId="{815E20A8-2E7B-4BEF-BAE5-D8BCA3471CEF}" type="presParOf" srcId="{8D597D64-5607-4B18-9E9D-52053A520BF0}" destId="{10B59670-0DB3-495C-9973-E1E323A66FE6}" srcOrd="1" destOrd="0" presId="urn:microsoft.com/office/officeart/2009/3/layout/IncreasingArrowsProcess"/>
    <dgm:cxn modelId="{5647F744-AEF6-45E3-89B7-DE4B4F88A198}" type="presParOf" srcId="{8D597D64-5607-4B18-9E9D-52053A520BF0}" destId="{9A802D81-25B0-496B-9869-E6FCC0483CE4}" srcOrd="2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F37B20-73F4-4457-87E9-7F736C3F26E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65B86E3-FFE8-499C-8A05-DEB1EAF425E0}">
      <dgm:prSet phldrT="[Texte]"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Très fréquent</a:t>
          </a:r>
        </a:p>
      </dgm:t>
    </dgm:pt>
    <dgm:pt modelId="{94D46C58-16F1-40A5-B076-4883FA94FA30}" type="parTrans" cxnId="{6A0B3380-3817-412A-ABE7-6D12D71AF878}">
      <dgm:prSet/>
      <dgm:spPr/>
      <dgm:t>
        <a:bodyPr/>
        <a:lstStyle/>
        <a:p>
          <a:endParaRPr lang="fr-FR" sz="2400"/>
        </a:p>
      </dgm:t>
    </dgm:pt>
    <dgm:pt modelId="{C61E01CE-0FDF-4D9D-87B3-6BDB597964F4}" type="sibTrans" cxnId="{6A0B3380-3817-412A-ABE7-6D12D71AF878}">
      <dgm:prSet/>
      <dgm:spPr/>
      <dgm:t>
        <a:bodyPr/>
        <a:lstStyle/>
        <a:p>
          <a:endParaRPr lang="fr-FR" sz="2400"/>
        </a:p>
      </dgm:t>
    </dgm:pt>
    <dgm:pt modelId="{A1873BD6-7E7E-496C-8212-0066D5E4972D}">
      <dgm:prSet phldrT="[Texte]" custT="1"/>
      <dgm:spPr/>
      <dgm:t>
        <a:bodyPr/>
        <a:lstStyle/>
        <a:p>
          <a:r>
            <a:rPr lang="fr-FR" sz="2000" dirty="0"/>
            <a:t>Fréquence de survenue </a:t>
          </a:r>
          <a:r>
            <a:rPr lang="fr-FR" sz="2000" b="1" dirty="0">
              <a:latin typeface="Gill Sans MT"/>
            </a:rPr>
            <a:t>≥ 10%</a:t>
          </a:r>
          <a:r>
            <a:rPr lang="fr-FR" sz="2000" b="1" dirty="0"/>
            <a:t> </a:t>
          </a:r>
        </a:p>
      </dgm:t>
    </dgm:pt>
    <dgm:pt modelId="{8C2BBFAC-4CB9-4C0E-A26E-BB06CE48E0DD}" type="parTrans" cxnId="{A0A682FA-0619-47AA-AB6F-F9F3AA1102A3}">
      <dgm:prSet/>
      <dgm:spPr/>
      <dgm:t>
        <a:bodyPr/>
        <a:lstStyle/>
        <a:p>
          <a:endParaRPr lang="fr-FR" sz="2400"/>
        </a:p>
      </dgm:t>
    </dgm:pt>
    <dgm:pt modelId="{5D26025D-26E7-46D2-B4E9-3E41E953D00D}" type="sibTrans" cxnId="{A0A682FA-0619-47AA-AB6F-F9F3AA1102A3}">
      <dgm:prSet/>
      <dgm:spPr/>
      <dgm:t>
        <a:bodyPr/>
        <a:lstStyle/>
        <a:p>
          <a:endParaRPr lang="fr-FR" sz="2400"/>
        </a:p>
      </dgm:t>
    </dgm:pt>
    <dgm:pt modelId="{47109CA4-0853-488C-88EB-4025CF4C421F}">
      <dgm:prSet phldrT="[Texte]"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Fréquent</a:t>
          </a:r>
        </a:p>
      </dgm:t>
    </dgm:pt>
    <dgm:pt modelId="{CC6E467C-198E-48A1-ADAC-28362ADF1517}" type="parTrans" cxnId="{0FA2CB2A-F79C-45E4-9A91-27665A744E42}">
      <dgm:prSet/>
      <dgm:spPr/>
      <dgm:t>
        <a:bodyPr/>
        <a:lstStyle/>
        <a:p>
          <a:endParaRPr lang="fr-FR" sz="2400"/>
        </a:p>
      </dgm:t>
    </dgm:pt>
    <dgm:pt modelId="{3EA1B85F-0BC1-4E67-8212-A7D0C3D25F84}" type="sibTrans" cxnId="{0FA2CB2A-F79C-45E4-9A91-27665A744E42}">
      <dgm:prSet/>
      <dgm:spPr/>
      <dgm:t>
        <a:bodyPr/>
        <a:lstStyle/>
        <a:p>
          <a:endParaRPr lang="fr-FR" sz="2400"/>
        </a:p>
      </dgm:t>
    </dgm:pt>
    <dgm:pt modelId="{2F3D4B44-02A0-4AA3-BB2D-9E49365FF123}">
      <dgm:prSet phldrT="[Texte]" custT="1"/>
      <dgm:spPr/>
      <dgm:t>
        <a:bodyPr/>
        <a:lstStyle/>
        <a:p>
          <a:r>
            <a:rPr lang="fr-FR" sz="2000" b="1" dirty="0"/>
            <a:t>1 – 10%</a:t>
          </a:r>
        </a:p>
      </dgm:t>
    </dgm:pt>
    <dgm:pt modelId="{CC4C5196-4A40-4523-9B91-AD7A2ECDF1B2}" type="parTrans" cxnId="{546215A7-8512-451D-86B9-CFB9A933C47F}">
      <dgm:prSet/>
      <dgm:spPr/>
      <dgm:t>
        <a:bodyPr/>
        <a:lstStyle/>
        <a:p>
          <a:endParaRPr lang="fr-FR" sz="2400"/>
        </a:p>
      </dgm:t>
    </dgm:pt>
    <dgm:pt modelId="{6794B5CB-4C65-4809-ADDB-423EEAA79459}" type="sibTrans" cxnId="{546215A7-8512-451D-86B9-CFB9A933C47F}">
      <dgm:prSet/>
      <dgm:spPr/>
      <dgm:t>
        <a:bodyPr/>
        <a:lstStyle/>
        <a:p>
          <a:endParaRPr lang="fr-FR" sz="2400"/>
        </a:p>
      </dgm:t>
    </dgm:pt>
    <dgm:pt modelId="{9C946BEF-0DC7-4C59-9405-AE206DDFDB2D}">
      <dgm:prSet phldrT="[Texte]"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Peu fréquent</a:t>
          </a:r>
        </a:p>
      </dgm:t>
    </dgm:pt>
    <dgm:pt modelId="{E339F519-5E27-4A45-A529-AFBBD2F5893E}" type="parTrans" cxnId="{6D6D3010-7875-4DC0-8929-3CC32FB3717B}">
      <dgm:prSet/>
      <dgm:spPr/>
      <dgm:t>
        <a:bodyPr/>
        <a:lstStyle/>
        <a:p>
          <a:endParaRPr lang="fr-FR" sz="2400"/>
        </a:p>
      </dgm:t>
    </dgm:pt>
    <dgm:pt modelId="{773C30A4-710B-4599-AFBA-C1E07CECE059}" type="sibTrans" cxnId="{6D6D3010-7875-4DC0-8929-3CC32FB3717B}">
      <dgm:prSet/>
      <dgm:spPr/>
      <dgm:t>
        <a:bodyPr/>
        <a:lstStyle/>
        <a:p>
          <a:endParaRPr lang="fr-FR" sz="2400"/>
        </a:p>
      </dgm:t>
    </dgm:pt>
    <dgm:pt modelId="{BE3E948D-8BC5-40AD-97A4-5F44A3A7738D}">
      <dgm:prSet phldrT="[Texte]" custT="1"/>
      <dgm:spPr/>
      <dgm:t>
        <a:bodyPr/>
        <a:lstStyle/>
        <a:p>
          <a:r>
            <a:rPr lang="fr-FR" sz="2000" b="1" dirty="0">
              <a:latin typeface="Gill Sans MT"/>
            </a:rPr>
            <a:t>&lt; </a:t>
          </a:r>
          <a:r>
            <a:rPr lang="fr-FR" sz="2000" b="1" dirty="0"/>
            <a:t>0.01%</a:t>
          </a:r>
        </a:p>
      </dgm:t>
    </dgm:pt>
    <dgm:pt modelId="{3A78366C-BD2C-409C-8B22-EEA6BB224512}" type="parTrans" cxnId="{8B033794-7739-4183-A346-7325BE8294D3}">
      <dgm:prSet/>
      <dgm:spPr/>
      <dgm:t>
        <a:bodyPr/>
        <a:lstStyle/>
        <a:p>
          <a:endParaRPr lang="fr-FR" sz="2400"/>
        </a:p>
      </dgm:t>
    </dgm:pt>
    <dgm:pt modelId="{C3F18979-D6E4-49E5-B60B-2712169464A5}" type="sibTrans" cxnId="{8B033794-7739-4183-A346-7325BE8294D3}">
      <dgm:prSet/>
      <dgm:spPr/>
      <dgm:t>
        <a:bodyPr/>
        <a:lstStyle/>
        <a:p>
          <a:endParaRPr lang="fr-FR" sz="2400"/>
        </a:p>
      </dgm:t>
    </dgm:pt>
    <dgm:pt modelId="{817A08A3-13E4-40C2-8A0A-200A2D95A093}">
      <dgm:prSet phldrT="[Texte]"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Rare</a:t>
          </a:r>
        </a:p>
      </dgm:t>
    </dgm:pt>
    <dgm:pt modelId="{001EE71F-557E-4615-81D0-B4FFB18A5932}" type="parTrans" cxnId="{7CDFBF77-A163-4491-A5E3-A3E0D804165F}">
      <dgm:prSet/>
      <dgm:spPr/>
      <dgm:t>
        <a:bodyPr/>
        <a:lstStyle/>
        <a:p>
          <a:endParaRPr lang="fr-FR" sz="2400"/>
        </a:p>
      </dgm:t>
    </dgm:pt>
    <dgm:pt modelId="{62C87CEC-4D8E-4A35-8465-AE8DDDA0FD59}" type="sibTrans" cxnId="{7CDFBF77-A163-4491-A5E3-A3E0D804165F}">
      <dgm:prSet/>
      <dgm:spPr/>
      <dgm:t>
        <a:bodyPr/>
        <a:lstStyle/>
        <a:p>
          <a:endParaRPr lang="fr-FR" sz="2400"/>
        </a:p>
      </dgm:t>
    </dgm:pt>
    <dgm:pt modelId="{54CA5F8C-3035-4814-A15E-806F418BF430}">
      <dgm:prSet phldrT="[Texte]"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Très rare</a:t>
          </a:r>
        </a:p>
      </dgm:t>
    </dgm:pt>
    <dgm:pt modelId="{86E9C927-BCA5-4E42-9874-CB0D1D2167B0}" type="parTrans" cxnId="{40738BE9-B63B-4E66-82E9-72C3A9275E4B}">
      <dgm:prSet/>
      <dgm:spPr/>
      <dgm:t>
        <a:bodyPr/>
        <a:lstStyle/>
        <a:p>
          <a:endParaRPr lang="fr-FR" sz="2400"/>
        </a:p>
      </dgm:t>
    </dgm:pt>
    <dgm:pt modelId="{D4A43FD5-ECD7-4098-A3A7-6E3F912F89DF}" type="sibTrans" cxnId="{40738BE9-B63B-4E66-82E9-72C3A9275E4B}">
      <dgm:prSet/>
      <dgm:spPr/>
      <dgm:t>
        <a:bodyPr/>
        <a:lstStyle/>
        <a:p>
          <a:endParaRPr lang="fr-FR" sz="2400"/>
        </a:p>
      </dgm:t>
    </dgm:pt>
    <dgm:pt modelId="{FC4CAD9E-3945-4B0F-96F1-AFA1A95711D5}">
      <dgm:prSet phldrT="[Texte]" custT="1"/>
      <dgm:spPr/>
      <dgm:t>
        <a:bodyPr/>
        <a:lstStyle/>
        <a:p>
          <a:r>
            <a:rPr lang="fr-FR" sz="2000" b="1" dirty="0"/>
            <a:t>0.01 – 0.1%</a:t>
          </a:r>
        </a:p>
      </dgm:t>
    </dgm:pt>
    <dgm:pt modelId="{8E1A522F-F2A4-439A-B9DD-625E2FA0C5DB}" type="parTrans" cxnId="{A6F6BD71-B508-4462-8427-F320D883AD2F}">
      <dgm:prSet/>
      <dgm:spPr/>
      <dgm:t>
        <a:bodyPr/>
        <a:lstStyle/>
        <a:p>
          <a:endParaRPr lang="fr-FR" sz="2400"/>
        </a:p>
      </dgm:t>
    </dgm:pt>
    <dgm:pt modelId="{BB1374EC-38EF-400F-91C3-46700A340F2C}" type="sibTrans" cxnId="{A6F6BD71-B508-4462-8427-F320D883AD2F}">
      <dgm:prSet/>
      <dgm:spPr/>
      <dgm:t>
        <a:bodyPr/>
        <a:lstStyle/>
        <a:p>
          <a:endParaRPr lang="fr-FR" sz="2400"/>
        </a:p>
      </dgm:t>
    </dgm:pt>
    <dgm:pt modelId="{7A336E64-50F2-4445-BD02-32EC2AEA126B}">
      <dgm:prSet phldrT="[Texte]" custT="1"/>
      <dgm:spPr/>
      <dgm:t>
        <a:bodyPr/>
        <a:lstStyle/>
        <a:p>
          <a:r>
            <a:rPr lang="fr-FR" sz="2000" b="1" dirty="0"/>
            <a:t>0.1 – 1%</a:t>
          </a:r>
        </a:p>
      </dgm:t>
    </dgm:pt>
    <dgm:pt modelId="{4895DDBC-2AB8-4F2D-974A-D83D797883C7}" type="parTrans" cxnId="{FC6C3374-DA1C-4EB9-BAA9-200DC6683163}">
      <dgm:prSet/>
      <dgm:spPr/>
      <dgm:t>
        <a:bodyPr/>
        <a:lstStyle/>
        <a:p>
          <a:endParaRPr lang="fr-FR" sz="2400"/>
        </a:p>
      </dgm:t>
    </dgm:pt>
    <dgm:pt modelId="{B63772C6-D920-4A76-BF37-5B1B1A7DDA5A}" type="sibTrans" cxnId="{FC6C3374-DA1C-4EB9-BAA9-200DC6683163}">
      <dgm:prSet/>
      <dgm:spPr/>
      <dgm:t>
        <a:bodyPr/>
        <a:lstStyle/>
        <a:p>
          <a:endParaRPr lang="fr-FR" sz="2400"/>
        </a:p>
      </dgm:t>
    </dgm:pt>
    <dgm:pt modelId="{82A02F93-546A-4C43-ADB6-0EE3F61E2EB2}">
      <dgm:prSet custT="1"/>
      <dgm:spPr/>
      <dgm:t>
        <a:bodyPr/>
        <a:lstStyle/>
        <a:p>
          <a:r>
            <a:rPr lang="fr-FR" sz="3600" b="1" dirty="0">
              <a:solidFill>
                <a:schemeClr val="tx1"/>
              </a:solidFill>
            </a:rPr>
            <a:t>Indéterminée</a:t>
          </a:r>
        </a:p>
      </dgm:t>
    </dgm:pt>
    <dgm:pt modelId="{D231E9D7-E55A-4657-B2EB-9A9D2ED61462}" type="parTrans" cxnId="{47E8CB9C-7227-4094-B9C2-2FAB1AE2070A}">
      <dgm:prSet/>
      <dgm:spPr/>
      <dgm:t>
        <a:bodyPr/>
        <a:lstStyle/>
        <a:p>
          <a:endParaRPr lang="fr-FR"/>
        </a:p>
      </dgm:t>
    </dgm:pt>
    <dgm:pt modelId="{92EC5074-A1B4-4B67-9B12-A5349E677455}" type="sibTrans" cxnId="{47E8CB9C-7227-4094-B9C2-2FAB1AE2070A}">
      <dgm:prSet/>
      <dgm:spPr/>
      <dgm:t>
        <a:bodyPr/>
        <a:lstStyle/>
        <a:p>
          <a:endParaRPr lang="fr-FR"/>
        </a:p>
      </dgm:t>
    </dgm:pt>
    <dgm:pt modelId="{E4661E05-4764-4196-A2FB-0BDDC1D535BB}">
      <dgm:prSet/>
      <dgm:spPr/>
      <dgm:t>
        <a:bodyPr/>
        <a:lstStyle/>
        <a:p>
          <a:endParaRPr lang="fr-FR"/>
        </a:p>
      </dgm:t>
    </dgm:pt>
    <dgm:pt modelId="{A219675A-830C-45AF-8E09-1422F8E65EFB}" type="parTrans" cxnId="{73562803-4858-4815-8F78-40F1D584F833}">
      <dgm:prSet/>
      <dgm:spPr/>
    </dgm:pt>
    <dgm:pt modelId="{A41DB573-55BC-4087-8C1D-BA78FC6D96FB}" type="sibTrans" cxnId="{73562803-4858-4815-8F78-40F1D584F833}">
      <dgm:prSet/>
      <dgm:spPr/>
    </dgm:pt>
    <dgm:pt modelId="{FA814816-408F-4A38-8D00-6A5B503C4B67}" type="pres">
      <dgm:prSet presAssocID="{F3F37B20-73F4-4457-87E9-7F736C3F26EB}" presName="Name0" presStyleCnt="0">
        <dgm:presLayoutVars>
          <dgm:dir/>
          <dgm:animLvl val="lvl"/>
          <dgm:resizeHandles val="exact"/>
        </dgm:presLayoutVars>
      </dgm:prSet>
      <dgm:spPr/>
    </dgm:pt>
    <dgm:pt modelId="{CD025F03-0370-4291-BD3F-CD2DE16ADE75}" type="pres">
      <dgm:prSet presAssocID="{865B86E3-FFE8-499C-8A05-DEB1EAF425E0}" presName="linNode" presStyleCnt="0"/>
      <dgm:spPr/>
    </dgm:pt>
    <dgm:pt modelId="{3B0161BA-E404-4A23-9900-E69EDBAAE31C}" type="pres">
      <dgm:prSet presAssocID="{865B86E3-FFE8-499C-8A05-DEB1EAF425E0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3C9603F3-3F5D-450F-BFDE-509FCAB6E112}" type="pres">
      <dgm:prSet presAssocID="{865B86E3-FFE8-499C-8A05-DEB1EAF425E0}" presName="descendantText" presStyleLbl="alignAccFollowNode1" presStyleIdx="0" presStyleCnt="6" custLinFactNeighborX="0" custLinFactNeighborY="-1350">
        <dgm:presLayoutVars>
          <dgm:bulletEnabled val="1"/>
        </dgm:presLayoutVars>
      </dgm:prSet>
      <dgm:spPr/>
    </dgm:pt>
    <dgm:pt modelId="{3A5A044B-7284-42C2-96A0-B26358FE188D}" type="pres">
      <dgm:prSet presAssocID="{C61E01CE-0FDF-4D9D-87B3-6BDB597964F4}" presName="sp" presStyleCnt="0"/>
      <dgm:spPr/>
    </dgm:pt>
    <dgm:pt modelId="{19658D16-F403-45C4-939D-FC2C69769E5D}" type="pres">
      <dgm:prSet presAssocID="{47109CA4-0853-488C-88EB-4025CF4C421F}" presName="linNode" presStyleCnt="0"/>
      <dgm:spPr/>
    </dgm:pt>
    <dgm:pt modelId="{00D9F7C8-6AD7-48D1-8606-53C44F3DD0EF}" type="pres">
      <dgm:prSet presAssocID="{47109CA4-0853-488C-88EB-4025CF4C421F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52668B7C-1C35-436C-B08F-C7949D5A77AF}" type="pres">
      <dgm:prSet presAssocID="{47109CA4-0853-488C-88EB-4025CF4C421F}" presName="descendantText" presStyleLbl="alignAccFollowNode1" presStyleIdx="1" presStyleCnt="6">
        <dgm:presLayoutVars>
          <dgm:bulletEnabled val="1"/>
        </dgm:presLayoutVars>
      </dgm:prSet>
      <dgm:spPr/>
    </dgm:pt>
    <dgm:pt modelId="{B1393F17-A5BC-441E-8471-DEF2FCFDAE04}" type="pres">
      <dgm:prSet presAssocID="{3EA1B85F-0BC1-4E67-8212-A7D0C3D25F84}" presName="sp" presStyleCnt="0"/>
      <dgm:spPr/>
    </dgm:pt>
    <dgm:pt modelId="{4E7B192E-BBE4-4023-AA7C-1A938CD73E87}" type="pres">
      <dgm:prSet presAssocID="{9C946BEF-0DC7-4C59-9405-AE206DDFDB2D}" presName="linNode" presStyleCnt="0"/>
      <dgm:spPr/>
    </dgm:pt>
    <dgm:pt modelId="{E5459EEB-1E66-44C4-884D-F0A7B1E4F483}" type="pres">
      <dgm:prSet presAssocID="{9C946BEF-0DC7-4C59-9405-AE206DDFDB2D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E4BA91E2-BE52-4279-80B9-B41B754F65F9}" type="pres">
      <dgm:prSet presAssocID="{9C946BEF-0DC7-4C59-9405-AE206DDFDB2D}" presName="descendantText" presStyleLbl="alignAccFollowNode1" presStyleIdx="2" presStyleCnt="6">
        <dgm:presLayoutVars>
          <dgm:bulletEnabled val="1"/>
        </dgm:presLayoutVars>
      </dgm:prSet>
      <dgm:spPr/>
    </dgm:pt>
    <dgm:pt modelId="{9B2BDFA4-B1DC-428C-8D01-B2F48B0109BE}" type="pres">
      <dgm:prSet presAssocID="{773C30A4-710B-4599-AFBA-C1E07CECE059}" presName="sp" presStyleCnt="0"/>
      <dgm:spPr/>
    </dgm:pt>
    <dgm:pt modelId="{46A8EAAA-C0AB-4963-84DA-C0D185FB2302}" type="pres">
      <dgm:prSet presAssocID="{817A08A3-13E4-40C2-8A0A-200A2D95A093}" presName="linNode" presStyleCnt="0"/>
      <dgm:spPr/>
    </dgm:pt>
    <dgm:pt modelId="{3FE93260-1679-462B-901B-A6BD0746D3DB}" type="pres">
      <dgm:prSet presAssocID="{817A08A3-13E4-40C2-8A0A-200A2D95A093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FED19060-8242-439B-B932-076E9AA96BAA}" type="pres">
      <dgm:prSet presAssocID="{817A08A3-13E4-40C2-8A0A-200A2D95A093}" presName="descendantText" presStyleLbl="alignAccFollowNode1" presStyleIdx="3" presStyleCnt="6">
        <dgm:presLayoutVars>
          <dgm:bulletEnabled val="1"/>
        </dgm:presLayoutVars>
      </dgm:prSet>
      <dgm:spPr/>
    </dgm:pt>
    <dgm:pt modelId="{0322E84F-9634-4FEF-803E-FD231B8E4911}" type="pres">
      <dgm:prSet presAssocID="{62C87CEC-4D8E-4A35-8465-AE8DDDA0FD59}" presName="sp" presStyleCnt="0"/>
      <dgm:spPr/>
    </dgm:pt>
    <dgm:pt modelId="{DC192AC0-C97E-4722-82CC-A0FE59565FBD}" type="pres">
      <dgm:prSet presAssocID="{54CA5F8C-3035-4814-A15E-806F418BF430}" presName="linNode" presStyleCnt="0"/>
      <dgm:spPr/>
    </dgm:pt>
    <dgm:pt modelId="{83773E5D-942F-44D8-A7B5-2DB27A9CBDA4}" type="pres">
      <dgm:prSet presAssocID="{54CA5F8C-3035-4814-A15E-806F418BF430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F8383017-8704-4052-888D-88438D0FC04C}" type="pres">
      <dgm:prSet presAssocID="{54CA5F8C-3035-4814-A15E-806F418BF430}" presName="descendantText" presStyleLbl="alignAccFollowNode1" presStyleIdx="4" presStyleCnt="6" custLinFactNeighborY="0">
        <dgm:presLayoutVars>
          <dgm:bulletEnabled val="1"/>
        </dgm:presLayoutVars>
      </dgm:prSet>
      <dgm:spPr/>
    </dgm:pt>
    <dgm:pt modelId="{24D2865F-3B59-4E36-BEB2-E3F6AE019072}" type="pres">
      <dgm:prSet presAssocID="{D4A43FD5-ECD7-4098-A3A7-6E3F912F89DF}" presName="sp" presStyleCnt="0"/>
      <dgm:spPr/>
    </dgm:pt>
    <dgm:pt modelId="{3DB22261-CCBE-46E6-B9E1-9DE6381B8B34}" type="pres">
      <dgm:prSet presAssocID="{82A02F93-546A-4C43-ADB6-0EE3F61E2EB2}" presName="linNode" presStyleCnt="0"/>
      <dgm:spPr/>
    </dgm:pt>
    <dgm:pt modelId="{90BEBE09-DFA5-4946-B322-FA4491001C59}" type="pres">
      <dgm:prSet presAssocID="{82A02F93-546A-4C43-ADB6-0EE3F61E2EB2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CB66D7CB-903F-412D-A973-A438191EC374}" type="pres">
      <dgm:prSet presAssocID="{82A02F93-546A-4C43-ADB6-0EE3F61E2EB2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73562803-4858-4815-8F78-40F1D584F833}" srcId="{82A02F93-546A-4C43-ADB6-0EE3F61E2EB2}" destId="{E4661E05-4764-4196-A2FB-0BDDC1D535BB}" srcOrd="0" destOrd="0" parTransId="{A219675A-830C-45AF-8E09-1422F8E65EFB}" sibTransId="{A41DB573-55BC-4087-8C1D-BA78FC6D96FB}"/>
    <dgm:cxn modelId="{6D6D3010-7875-4DC0-8929-3CC32FB3717B}" srcId="{F3F37B20-73F4-4457-87E9-7F736C3F26EB}" destId="{9C946BEF-0DC7-4C59-9405-AE206DDFDB2D}" srcOrd="2" destOrd="0" parTransId="{E339F519-5E27-4A45-A529-AFBBD2F5893E}" sibTransId="{773C30A4-710B-4599-AFBA-C1E07CECE059}"/>
    <dgm:cxn modelId="{0FA2CB2A-F79C-45E4-9A91-27665A744E42}" srcId="{F3F37B20-73F4-4457-87E9-7F736C3F26EB}" destId="{47109CA4-0853-488C-88EB-4025CF4C421F}" srcOrd="1" destOrd="0" parTransId="{CC6E467C-198E-48A1-ADAC-28362ADF1517}" sibTransId="{3EA1B85F-0BC1-4E67-8212-A7D0C3D25F84}"/>
    <dgm:cxn modelId="{902EAD48-3639-450E-9265-0DE71500324B}" type="presOf" srcId="{82A02F93-546A-4C43-ADB6-0EE3F61E2EB2}" destId="{90BEBE09-DFA5-4946-B322-FA4491001C59}" srcOrd="0" destOrd="0" presId="urn:microsoft.com/office/officeart/2005/8/layout/vList5"/>
    <dgm:cxn modelId="{A6F6BD71-B508-4462-8427-F320D883AD2F}" srcId="{817A08A3-13E4-40C2-8A0A-200A2D95A093}" destId="{FC4CAD9E-3945-4B0F-96F1-AFA1A95711D5}" srcOrd="0" destOrd="0" parTransId="{8E1A522F-F2A4-439A-B9DD-625E2FA0C5DB}" sibTransId="{BB1374EC-38EF-400F-91C3-46700A340F2C}"/>
    <dgm:cxn modelId="{FC6C3374-DA1C-4EB9-BAA9-200DC6683163}" srcId="{9C946BEF-0DC7-4C59-9405-AE206DDFDB2D}" destId="{7A336E64-50F2-4445-BD02-32EC2AEA126B}" srcOrd="0" destOrd="0" parTransId="{4895DDBC-2AB8-4F2D-974A-D83D797883C7}" sibTransId="{B63772C6-D920-4A76-BF37-5B1B1A7DDA5A}"/>
    <dgm:cxn modelId="{45BC0855-4634-4386-9FB6-D3D42D4D2BB0}" type="presOf" srcId="{47109CA4-0853-488C-88EB-4025CF4C421F}" destId="{00D9F7C8-6AD7-48D1-8606-53C44F3DD0EF}" srcOrd="0" destOrd="0" presId="urn:microsoft.com/office/officeart/2005/8/layout/vList5"/>
    <dgm:cxn modelId="{7CDFBF77-A163-4491-A5E3-A3E0D804165F}" srcId="{F3F37B20-73F4-4457-87E9-7F736C3F26EB}" destId="{817A08A3-13E4-40C2-8A0A-200A2D95A093}" srcOrd="3" destOrd="0" parTransId="{001EE71F-557E-4615-81D0-B4FFB18A5932}" sibTransId="{62C87CEC-4D8E-4A35-8465-AE8DDDA0FD59}"/>
    <dgm:cxn modelId="{DCF3F07E-4267-4CCE-85F0-4B2B495795A9}" type="presOf" srcId="{2F3D4B44-02A0-4AA3-BB2D-9E49365FF123}" destId="{52668B7C-1C35-436C-B08F-C7949D5A77AF}" srcOrd="0" destOrd="0" presId="urn:microsoft.com/office/officeart/2005/8/layout/vList5"/>
    <dgm:cxn modelId="{6A0B3380-3817-412A-ABE7-6D12D71AF878}" srcId="{F3F37B20-73F4-4457-87E9-7F736C3F26EB}" destId="{865B86E3-FFE8-499C-8A05-DEB1EAF425E0}" srcOrd="0" destOrd="0" parTransId="{94D46C58-16F1-40A5-B076-4883FA94FA30}" sibTransId="{C61E01CE-0FDF-4D9D-87B3-6BDB597964F4}"/>
    <dgm:cxn modelId="{A9AFA485-9316-407F-97A4-E3A2A8C83BE0}" type="presOf" srcId="{865B86E3-FFE8-499C-8A05-DEB1EAF425E0}" destId="{3B0161BA-E404-4A23-9900-E69EDBAAE31C}" srcOrd="0" destOrd="0" presId="urn:microsoft.com/office/officeart/2005/8/layout/vList5"/>
    <dgm:cxn modelId="{2BA3548B-2711-4EB7-A29C-3772ADE1F023}" type="presOf" srcId="{9C946BEF-0DC7-4C59-9405-AE206DDFDB2D}" destId="{E5459EEB-1E66-44C4-884D-F0A7B1E4F483}" srcOrd="0" destOrd="0" presId="urn:microsoft.com/office/officeart/2005/8/layout/vList5"/>
    <dgm:cxn modelId="{8B033794-7739-4183-A346-7325BE8294D3}" srcId="{54CA5F8C-3035-4814-A15E-806F418BF430}" destId="{BE3E948D-8BC5-40AD-97A4-5F44A3A7738D}" srcOrd="0" destOrd="0" parTransId="{3A78366C-BD2C-409C-8B22-EEA6BB224512}" sibTransId="{C3F18979-D6E4-49E5-B60B-2712169464A5}"/>
    <dgm:cxn modelId="{53ECE99B-5C8E-4389-9537-C70DFB9F5718}" type="presOf" srcId="{E4661E05-4764-4196-A2FB-0BDDC1D535BB}" destId="{CB66D7CB-903F-412D-A973-A438191EC374}" srcOrd="0" destOrd="0" presId="urn:microsoft.com/office/officeart/2005/8/layout/vList5"/>
    <dgm:cxn modelId="{47E8CB9C-7227-4094-B9C2-2FAB1AE2070A}" srcId="{F3F37B20-73F4-4457-87E9-7F736C3F26EB}" destId="{82A02F93-546A-4C43-ADB6-0EE3F61E2EB2}" srcOrd="5" destOrd="0" parTransId="{D231E9D7-E55A-4657-B2EB-9A9D2ED61462}" sibTransId="{92EC5074-A1B4-4B67-9B12-A5349E677455}"/>
    <dgm:cxn modelId="{546215A7-8512-451D-86B9-CFB9A933C47F}" srcId="{47109CA4-0853-488C-88EB-4025CF4C421F}" destId="{2F3D4B44-02A0-4AA3-BB2D-9E49365FF123}" srcOrd="0" destOrd="0" parTransId="{CC4C5196-4A40-4523-9B91-AD7A2ECDF1B2}" sibTransId="{6794B5CB-4C65-4809-ADDB-423EEAA79459}"/>
    <dgm:cxn modelId="{711675B6-3BB2-4CCE-9CD0-E63A809FD6A5}" type="presOf" srcId="{FC4CAD9E-3945-4B0F-96F1-AFA1A95711D5}" destId="{FED19060-8242-439B-B932-076E9AA96BAA}" srcOrd="0" destOrd="0" presId="urn:microsoft.com/office/officeart/2005/8/layout/vList5"/>
    <dgm:cxn modelId="{4FE9BFBD-D11C-42A4-B7D6-A935DFCBA9CC}" type="presOf" srcId="{A1873BD6-7E7E-496C-8212-0066D5E4972D}" destId="{3C9603F3-3F5D-450F-BFDE-509FCAB6E112}" srcOrd="0" destOrd="0" presId="urn:microsoft.com/office/officeart/2005/8/layout/vList5"/>
    <dgm:cxn modelId="{8D6111CB-9D90-4CE9-9C22-6267BB5FB0DA}" type="presOf" srcId="{7A336E64-50F2-4445-BD02-32EC2AEA126B}" destId="{E4BA91E2-BE52-4279-80B9-B41B754F65F9}" srcOrd="0" destOrd="0" presId="urn:microsoft.com/office/officeart/2005/8/layout/vList5"/>
    <dgm:cxn modelId="{CF29F8DE-E343-4F77-B217-28171B1650E1}" type="presOf" srcId="{BE3E948D-8BC5-40AD-97A4-5F44A3A7738D}" destId="{F8383017-8704-4052-888D-88438D0FC04C}" srcOrd="0" destOrd="0" presId="urn:microsoft.com/office/officeart/2005/8/layout/vList5"/>
    <dgm:cxn modelId="{04B5BFE7-06F8-4741-A92E-8FF97077B579}" type="presOf" srcId="{F3F37B20-73F4-4457-87E9-7F736C3F26EB}" destId="{FA814816-408F-4A38-8D00-6A5B503C4B67}" srcOrd="0" destOrd="0" presId="urn:microsoft.com/office/officeart/2005/8/layout/vList5"/>
    <dgm:cxn modelId="{40738BE9-B63B-4E66-82E9-72C3A9275E4B}" srcId="{F3F37B20-73F4-4457-87E9-7F736C3F26EB}" destId="{54CA5F8C-3035-4814-A15E-806F418BF430}" srcOrd="4" destOrd="0" parTransId="{86E9C927-BCA5-4E42-9874-CB0D1D2167B0}" sibTransId="{D4A43FD5-ECD7-4098-A3A7-6E3F912F89DF}"/>
    <dgm:cxn modelId="{A0A682FA-0619-47AA-AB6F-F9F3AA1102A3}" srcId="{865B86E3-FFE8-499C-8A05-DEB1EAF425E0}" destId="{A1873BD6-7E7E-496C-8212-0066D5E4972D}" srcOrd="0" destOrd="0" parTransId="{8C2BBFAC-4CB9-4C0E-A26E-BB06CE48E0DD}" sibTransId="{5D26025D-26E7-46D2-B4E9-3E41E953D00D}"/>
    <dgm:cxn modelId="{163E0DFB-7094-417F-81A6-7CF36F79038C}" type="presOf" srcId="{54CA5F8C-3035-4814-A15E-806F418BF430}" destId="{83773E5D-942F-44D8-A7B5-2DB27A9CBDA4}" srcOrd="0" destOrd="0" presId="urn:microsoft.com/office/officeart/2005/8/layout/vList5"/>
    <dgm:cxn modelId="{5E3147FD-5FC3-4537-A630-AA74527EE3E5}" type="presOf" srcId="{817A08A3-13E4-40C2-8A0A-200A2D95A093}" destId="{3FE93260-1679-462B-901B-A6BD0746D3DB}" srcOrd="0" destOrd="0" presId="urn:microsoft.com/office/officeart/2005/8/layout/vList5"/>
    <dgm:cxn modelId="{CDFF5FF3-60AC-4D94-BDAA-FF14F248122E}" type="presParOf" srcId="{FA814816-408F-4A38-8D00-6A5B503C4B67}" destId="{CD025F03-0370-4291-BD3F-CD2DE16ADE75}" srcOrd="0" destOrd="0" presId="urn:microsoft.com/office/officeart/2005/8/layout/vList5"/>
    <dgm:cxn modelId="{540441BD-B79F-424E-843E-03852799BA9B}" type="presParOf" srcId="{CD025F03-0370-4291-BD3F-CD2DE16ADE75}" destId="{3B0161BA-E404-4A23-9900-E69EDBAAE31C}" srcOrd="0" destOrd="0" presId="urn:microsoft.com/office/officeart/2005/8/layout/vList5"/>
    <dgm:cxn modelId="{58F4463B-8CA9-470C-B917-9358DB6E3F70}" type="presParOf" srcId="{CD025F03-0370-4291-BD3F-CD2DE16ADE75}" destId="{3C9603F3-3F5D-450F-BFDE-509FCAB6E112}" srcOrd="1" destOrd="0" presId="urn:microsoft.com/office/officeart/2005/8/layout/vList5"/>
    <dgm:cxn modelId="{6A102666-228B-4E28-B5A9-21E144B94F0C}" type="presParOf" srcId="{FA814816-408F-4A38-8D00-6A5B503C4B67}" destId="{3A5A044B-7284-42C2-96A0-B26358FE188D}" srcOrd="1" destOrd="0" presId="urn:microsoft.com/office/officeart/2005/8/layout/vList5"/>
    <dgm:cxn modelId="{F750EB3E-EE45-4DCB-8D58-A3A504CA4219}" type="presParOf" srcId="{FA814816-408F-4A38-8D00-6A5B503C4B67}" destId="{19658D16-F403-45C4-939D-FC2C69769E5D}" srcOrd="2" destOrd="0" presId="urn:microsoft.com/office/officeart/2005/8/layout/vList5"/>
    <dgm:cxn modelId="{A3B0BCB6-E3F7-424D-9D97-5DF6BA451853}" type="presParOf" srcId="{19658D16-F403-45C4-939D-FC2C69769E5D}" destId="{00D9F7C8-6AD7-48D1-8606-53C44F3DD0EF}" srcOrd="0" destOrd="0" presId="urn:microsoft.com/office/officeart/2005/8/layout/vList5"/>
    <dgm:cxn modelId="{A02871A6-F89E-425F-8EF5-86A07FDFF924}" type="presParOf" srcId="{19658D16-F403-45C4-939D-FC2C69769E5D}" destId="{52668B7C-1C35-436C-B08F-C7949D5A77AF}" srcOrd="1" destOrd="0" presId="urn:microsoft.com/office/officeart/2005/8/layout/vList5"/>
    <dgm:cxn modelId="{6569DFBF-48E7-449E-8AEA-25A53212E333}" type="presParOf" srcId="{FA814816-408F-4A38-8D00-6A5B503C4B67}" destId="{B1393F17-A5BC-441E-8471-DEF2FCFDAE04}" srcOrd="3" destOrd="0" presId="urn:microsoft.com/office/officeart/2005/8/layout/vList5"/>
    <dgm:cxn modelId="{259A0FA9-7993-4313-8054-B777D39DB06D}" type="presParOf" srcId="{FA814816-408F-4A38-8D00-6A5B503C4B67}" destId="{4E7B192E-BBE4-4023-AA7C-1A938CD73E87}" srcOrd="4" destOrd="0" presId="urn:microsoft.com/office/officeart/2005/8/layout/vList5"/>
    <dgm:cxn modelId="{161A0EE5-CE26-4482-BCFA-33671510C5E0}" type="presParOf" srcId="{4E7B192E-BBE4-4023-AA7C-1A938CD73E87}" destId="{E5459EEB-1E66-44C4-884D-F0A7B1E4F483}" srcOrd="0" destOrd="0" presId="urn:microsoft.com/office/officeart/2005/8/layout/vList5"/>
    <dgm:cxn modelId="{5B98990B-D749-483E-A5CF-E04636D48170}" type="presParOf" srcId="{4E7B192E-BBE4-4023-AA7C-1A938CD73E87}" destId="{E4BA91E2-BE52-4279-80B9-B41B754F65F9}" srcOrd="1" destOrd="0" presId="urn:microsoft.com/office/officeart/2005/8/layout/vList5"/>
    <dgm:cxn modelId="{45ADE630-B992-4AD0-9CDC-60158948F337}" type="presParOf" srcId="{FA814816-408F-4A38-8D00-6A5B503C4B67}" destId="{9B2BDFA4-B1DC-428C-8D01-B2F48B0109BE}" srcOrd="5" destOrd="0" presId="urn:microsoft.com/office/officeart/2005/8/layout/vList5"/>
    <dgm:cxn modelId="{C04A0A69-A452-403F-9795-07D8A6809A03}" type="presParOf" srcId="{FA814816-408F-4A38-8D00-6A5B503C4B67}" destId="{46A8EAAA-C0AB-4963-84DA-C0D185FB2302}" srcOrd="6" destOrd="0" presId="urn:microsoft.com/office/officeart/2005/8/layout/vList5"/>
    <dgm:cxn modelId="{C3DA5933-546A-468B-B380-697896955C9B}" type="presParOf" srcId="{46A8EAAA-C0AB-4963-84DA-C0D185FB2302}" destId="{3FE93260-1679-462B-901B-A6BD0746D3DB}" srcOrd="0" destOrd="0" presId="urn:microsoft.com/office/officeart/2005/8/layout/vList5"/>
    <dgm:cxn modelId="{F6C32DF9-B866-4BA1-A4E9-C579E97419F3}" type="presParOf" srcId="{46A8EAAA-C0AB-4963-84DA-C0D185FB2302}" destId="{FED19060-8242-439B-B932-076E9AA96BAA}" srcOrd="1" destOrd="0" presId="urn:microsoft.com/office/officeart/2005/8/layout/vList5"/>
    <dgm:cxn modelId="{C3A10E5B-9F6D-4774-BE7C-DEAF179BDF5B}" type="presParOf" srcId="{FA814816-408F-4A38-8D00-6A5B503C4B67}" destId="{0322E84F-9634-4FEF-803E-FD231B8E4911}" srcOrd="7" destOrd="0" presId="urn:microsoft.com/office/officeart/2005/8/layout/vList5"/>
    <dgm:cxn modelId="{3875C67E-049B-4E48-A6BC-01493ABE8D01}" type="presParOf" srcId="{FA814816-408F-4A38-8D00-6A5B503C4B67}" destId="{DC192AC0-C97E-4722-82CC-A0FE59565FBD}" srcOrd="8" destOrd="0" presId="urn:microsoft.com/office/officeart/2005/8/layout/vList5"/>
    <dgm:cxn modelId="{9AC1ECD2-6E4F-49F1-B799-94C2A1D91FFD}" type="presParOf" srcId="{DC192AC0-C97E-4722-82CC-A0FE59565FBD}" destId="{83773E5D-942F-44D8-A7B5-2DB27A9CBDA4}" srcOrd="0" destOrd="0" presId="urn:microsoft.com/office/officeart/2005/8/layout/vList5"/>
    <dgm:cxn modelId="{5CAE1019-7E68-4E3A-A1BE-1BB029637225}" type="presParOf" srcId="{DC192AC0-C97E-4722-82CC-A0FE59565FBD}" destId="{F8383017-8704-4052-888D-88438D0FC04C}" srcOrd="1" destOrd="0" presId="urn:microsoft.com/office/officeart/2005/8/layout/vList5"/>
    <dgm:cxn modelId="{9C495B42-8F1B-4CA8-AA39-D8AF37EA388C}" type="presParOf" srcId="{FA814816-408F-4A38-8D00-6A5B503C4B67}" destId="{24D2865F-3B59-4E36-BEB2-E3F6AE019072}" srcOrd="9" destOrd="0" presId="urn:microsoft.com/office/officeart/2005/8/layout/vList5"/>
    <dgm:cxn modelId="{A445D926-1371-4840-9280-722E48A6CC19}" type="presParOf" srcId="{FA814816-408F-4A38-8D00-6A5B503C4B67}" destId="{3DB22261-CCBE-46E6-B9E1-9DE6381B8B34}" srcOrd="10" destOrd="0" presId="urn:microsoft.com/office/officeart/2005/8/layout/vList5"/>
    <dgm:cxn modelId="{8617A02E-7ADD-4825-A73D-841D251D149A}" type="presParOf" srcId="{3DB22261-CCBE-46E6-B9E1-9DE6381B8B34}" destId="{90BEBE09-DFA5-4946-B322-FA4491001C59}" srcOrd="0" destOrd="0" presId="urn:microsoft.com/office/officeart/2005/8/layout/vList5"/>
    <dgm:cxn modelId="{68AF13E1-B209-473B-B694-58119C766D80}" type="presParOf" srcId="{3DB22261-CCBE-46E6-B9E1-9DE6381B8B34}" destId="{CB66D7CB-903F-412D-A973-A438191EC3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F7ACD3-AA5B-4ED9-9FE9-E5A9CA0ED31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122353B-E656-4105-A4DA-AC18A5C0ED37}">
      <dgm:prSet phldrT="[Texte]" custT="1"/>
      <dgm:spPr/>
      <dgm:t>
        <a:bodyPr/>
        <a:lstStyle/>
        <a:p>
          <a:r>
            <a:rPr lang="fr-FR" sz="3200" b="1" dirty="0">
              <a:solidFill>
                <a:schemeClr val="tx1"/>
              </a:solidFill>
            </a:rPr>
            <a:t>EI modéré, banal </a:t>
          </a:r>
        </a:p>
      </dgm:t>
    </dgm:pt>
    <dgm:pt modelId="{83A0BBC7-00A1-4C86-8739-B81C8A4A14FE}" type="parTrans" cxnId="{2A2D8433-5EB7-494A-B236-41C24D209152}">
      <dgm:prSet/>
      <dgm:spPr/>
      <dgm:t>
        <a:bodyPr/>
        <a:lstStyle/>
        <a:p>
          <a:endParaRPr lang="fr-FR" dirty="0"/>
        </a:p>
      </dgm:t>
    </dgm:pt>
    <dgm:pt modelId="{FAA5CA3D-71EC-427E-9018-0F6A28BC8DAF}" type="sibTrans" cxnId="{2A2D8433-5EB7-494A-B236-41C24D209152}">
      <dgm:prSet/>
      <dgm:spPr/>
      <dgm:t>
        <a:bodyPr/>
        <a:lstStyle/>
        <a:p>
          <a:endParaRPr lang="fr-FR" dirty="0"/>
        </a:p>
      </dgm:t>
    </dgm:pt>
    <dgm:pt modelId="{F1F3059B-BE87-40D2-A93E-80578AA30C12}">
      <dgm:prSet phldrT="[Texte]" custT="1"/>
      <dgm:spPr/>
      <dgm:t>
        <a:bodyPr/>
        <a:lstStyle/>
        <a:p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Provoque/prolonge une hospitalisation </a:t>
          </a:r>
          <a:endParaRPr lang="fr-FR" sz="1800" dirty="0">
            <a:latin typeface="+mj-lt"/>
          </a:endParaRPr>
        </a:p>
      </dgm:t>
    </dgm:pt>
    <dgm:pt modelId="{190ED8AC-CB19-470B-9460-AAEE7ED6F414}" type="parTrans" cxnId="{7630DDDA-154F-40ED-B661-A329BA0419A4}">
      <dgm:prSet/>
      <dgm:spPr/>
      <dgm:t>
        <a:bodyPr/>
        <a:lstStyle/>
        <a:p>
          <a:endParaRPr lang="fr-FR" dirty="0"/>
        </a:p>
      </dgm:t>
    </dgm:pt>
    <dgm:pt modelId="{FF7F1394-7543-4CF8-834D-15C82862C93A}" type="sibTrans" cxnId="{7630DDDA-154F-40ED-B661-A329BA0419A4}">
      <dgm:prSet/>
      <dgm:spPr/>
      <dgm:t>
        <a:bodyPr/>
        <a:lstStyle/>
        <a:p>
          <a:endParaRPr lang="fr-FR" dirty="0"/>
        </a:p>
      </dgm:t>
    </dgm:pt>
    <dgm:pt modelId="{E1276AA1-1E99-4DAF-8CCC-92F8F1BEE87B}">
      <dgm:prSet phldrT="[Texte]" custT="1"/>
      <dgm:spPr/>
      <dgm:t>
        <a:bodyPr/>
        <a:lstStyle/>
        <a:p>
          <a:r>
            <a:rPr lang="fr-FR" sz="3200" b="1" dirty="0">
              <a:solidFill>
                <a:schemeClr val="tx1"/>
              </a:solidFill>
            </a:rPr>
            <a:t>EI sévère</a:t>
          </a:r>
        </a:p>
      </dgm:t>
    </dgm:pt>
    <dgm:pt modelId="{D3DEC579-DDCA-4A19-A8C9-C42ECC14289E}" type="parTrans" cxnId="{25641D5E-BD67-450B-97F4-43E8B32BBD0E}">
      <dgm:prSet/>
      <dgm:spPr/>
      <dgm:t>
        <a:bodyPr/>
        <a:lstStyle/>
        <a:p>
          <a:endParaRPr lang="fr-FR" dirty="0"/>
        </a:p>
      </dgm:t>
    </dgm:pt>
    <dgm:pt modelId="{55235DF7-6541-44F8-99F0-63913BB5438F}" type="sibTrans" cxnId="{25641D5E-BD67-450B-97F4-43E8B32BBD0E}">
      <dgm:prSet/>
      <dgm:spPr/>
      <dgm:t>
        <a:bodyPr/>
        <a:lstStyle/>
        <a:p>
          <a:endParaRPr lang="fr-FR" dirty="0"/>
        </a:p>
      </dgm:t>
    </dgm:pt>
    <dgm:pt modelId="{F59B57F2-093D-410F-948A-935AAA06BA88}">
      <dgm:prSet phldrT="[Texte]" custT="1"/>
      <dgm:spPr/>
      <dgm:t>
        <a:bodyPr/>
        <a:lstStyle/>
        <a:p>
          <a:r>
            <a:rPr lang="fr-FR" sz="2000" dirty="0">
              <a:solidFill>
                <a:schemeClr val="tx1"/>
              </a:solidFill>
              <a:latin typeface="+mj-lt"/>
              <a:cs typeface="Arial" pitchFamily="34" charset="0"/>
            </a:rPr>
            <a:t>Nécessite en plus de l’arrêt du traitement des soins supplémentaires</a:t>
          </a:r>
          <a:endParaRPr lang="fr-FR" sz="2000" dirty="0"/>
        </a:p>
      </dgm:t>
    </dgm:pt>
    <dgm:pt modelId="{73E30B9A-2584-4EF2-AE5B-61328457A24F}" type="parTrans" cxnId="{356CAC02-8A0E-4EBF-98EB-615735D257B8}">
      <dgm:prSet/>
      <dgm:spPr/>
      <dgm:t>
        <a:bodyPr/>
        <a:lstStyle/>
        <a:p>
          <a:endParaRPr lang="fr-FR" dirty="0"/>
        </a:p>
      </dgm:t>
    </dgm:pt>
    <dgm:pt modelId="{0CFEAE1C-FA51-410A-887A-0A0881CD826A}" type="sibTrans" cxnId="{356CAC02-8A0E-4EBF-98EB-615735D257B8}">
      <dgm:prSet/>
      <dgm:spPr/>
      <dgm:t>
        <a:bodyPr/>
        <a:lstStyle/>
        <a:p>
          <a:endParaRPr lang="fr-FR" dirty="0"/>
        </a:p>
      </dgm:t>
    </dgm:pt>
    <dgm:pt modelId="{ED4BBB7C-89AE-4873-BFF8-5134630A764E}">
      <dgm:prSet phldrT="[Texte]" custT="1"/>
      <dgm:spPr/>
      <dgm:t>
        <a:bodyPr/>
        <a:lstStyle/>
        <a:p>
          <a:r>
            <a:rPr lang="fr-FR" sz="3200" b="1" dirty="0">
              <a:solidFill>
                <a:schemeClr val="tx1"/>
              </a:solidFill>
            </a:rPr>
            <a:t>EI grave</a:t>
          </a:r>
        </a:p>
      </dgm:t>
    </dgm:pt>
    <dgm:pt modelId="{D39DD0AE-7621-4054-B7DC-1889314FD655}" type="parTrans" cxnId="{31655ECD-1315-49F0-99B1-7CB615748286}">
      <dgm:prSet/>
      <dgm:spPr/>
      <dgm:t>
        <a:bodyPr/>
        <a:lstStyle/>
        <a:p>
          <a:endParaRPr lang="fr-FR" dirty="0"/>
        </a:p>
      </dgm:t>
    </dgm:pt>
    <dgm:pt modelId="{19033BB0-C689-454E-8ABE-8BF0CD7CAB8B}" type="sibTrans" cxnId="{31655ECD-1315-49F0-99B1-7CB615748286}">
      <dgm:prSet/>
      <dgm:spPr/>
      <dgm:t>
        <a:bodyPr/>
        <a:lstStyle/>
        <a:p>
          <a:endParaRPr lang="fr-FR" dirty="0"/>
        </a:p>
      </dgm:t>
    </dgm:pt>
    <dgm:pt modelId="{E3D57804-94D1-494C-93BF-CDCF43B5E354}">
      <dgm:prSet phldrT="[Texte]" custT="1"/>
      <dgm:spPr/>
      <dgm:t>
        <a:bodyPr/>
        <a:lstStyle/>
        <a:p>
          <a:r>
            <a:rPr lang="fr-FR" sz="2000" dirty="0">
              <a:solidFill>
                <a:schemeClr val="tx1"/>
              </a:solidFill>
              <a:latin typeface="+mj-lt"/>
              <a:cs typeface="Arial" pitchFamily="34" charset="0"/>
            </a:rPr>
            <a:t>Ni sévère, ni grave.</a:t>
          </a:r>
          <a:endParaRPr lang="fr-FR" sz="2000" dirty="0">
            <a:solidFill>
              <a:schemeClr val="tx1"/>
            </a:solidFill>
          </a:endParaRPr>
        </a:p>
      </dgm:t>
    </dgm:pt>
    <dgm:pt modelId="{A23C07DA-1205-4FBB-8BEA-6306D1810D57}" type="parTrans" cxnId="{4E677CFC-9193-4AEA-9A61-7269590F9F63}">
      <dgm:prSet/>
      <dgm:spPr/>
      <dgm:t>
        <a:bodyPr/>
        <a:lstStyle/>
        <a:p>
          <a:endParaRPr lang="fr-FR" dirty="0"/>
        </a:p>
      </dgm:t>
    </dgm:pt>
    <dgm:pt modelId="{97449D2E-B465-4509-B39B-5B05592ABDB0}" type="sibTrans" cxnId="{4E677CFC-9193-4AEA-9A61-7269590F9F63}">
      <dgm:prSet/>
      <dgm:spPr/>
      <dgm:t>
        <a:bodyPr/>
        <a:lstStyle/>
        <a:p>
          <a:endParaRPr lang="fr-FR" dirty="0"/>
        </a:p>
      </dgm:t>
    </dgm:pt>
    <dgm:pt modelId="{CEAC2D7D-8632-4E52-BD9C-918FA04866CB}">
      <dgm:prSet custT="1"/>
      <dgm:spPr/>
      <dgm:t>
        <a:bodyPr/>
        <a:lstStyle/>
        <a:p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Se manifeste par une anomalie congénitale</a:t>
          </a:r>
        </a:p>
      </dgm:t>
    </dgm:pt>
    <dgm:pt modelId="{473E7B06-A829-43A3-8056-2DB42E2CBAC0}" type="parTrans" cxnId="{F62BA915-C532-48F7-8269-884D95192EF0}">
      <dgm:prSet/>
      <dgm:spPr/>
      <dgm:t>
        <a:bodyPr/>
        <a:lstStyle/>
        <a:p>
          <a:endParaRPr lang="fr-FR" dirty="0"/>
        </a:p>
      </dgm:t>
    </dgm:pt>
    <dgm:pt modelId="{F42DDB32-73EB-4F30-8AA1-BD6D10AA6690}" type="sibTrans" cxnId="{F62BA915-C532-48F7-8269-884D95192EF0}">
      <dgm:prSet/>
      <dgm:spPr/>
      <dgm:t>
        <a:bodyPr/>
        <a:lstStyle/>
        <a:p>
          <a:endParaRPr lang="fr-FR" dirty="0"/>
        </a:p>
      </dgm:t>
    </dgm:pt>
    <dgm:pt modelId="{2F792A42-F29E-4EE9-8919-01A3834A4AE4}">
      <dgm:prSet custT="1"/>
      <dgm:spPr/>
      <dgm:t>
        <a:bodyPr/>
        <a:lstStyle/>
        <a:p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Met en danger la vie </a:t>
          </a:r>
        </a:p>
      </dgm:t>
    </dgm:pt>
    <dgm:pt modelId="{4543D0F4-58B1-4D8E-99E7-39BCE53FEC14}" type="parTrans" cxnId="{32627785-A73A-4C0D-9857-A8DC6F1C24A4}">
      <dgm:prSet/>
      <dgm:spPr/>
      <dgm:t>
        <a:bodyPr/>
        <a:lstStyle/>
        <a:p>
          <a:endParaRPr lang="fr-FR" dirty="0"/>
        </a:p>
      </dgm:t>
    </dgm:pt>
    <dgm:pt modelId="{81816A8F-74E5-4058-87FA-BEDBB89141C6}" type="sibTrans" cxnId="{32627785-A73A-4C0D-9857-A8DC6F1C24A4}">
      <dgm:prSet/>
      <dgm:spPr/>
      <dgm:t>
        <a:bodyPr/>
        <a:lstStyle/>
        <a:p>
          <a:endParaRPr lang="fr-FR" dirty="0"/>
        </a:p>
      </dgm:t>
    </dgm:pt>
    <dgm:pt modelId="{B4873629-DFA3-4404-A701-059295922D84}">
      <dgm:prSet custT="1"/>
      <dgm:spPr/>
      <dgm:t>
        <a:bodyPr/>
        <a:lstStyle/>
        <a:p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Entraîne la mort</a:t>
          </a:r>
          <a:endParaRPr lang="fr-FR" sz="1800" dirty="0">
            <a:solidFill>
              <a:schemeClr val="tx1"/>
            </a:solidFill>
            <a:latin typeface="+mj-lt"/>
            <a:ea typeface="Times New Roman" pitchFamily="18" charset="0"/>
            <a:cs typeface="Arial" pitchFamily="34" charset="0"/>
          </a:endParaRPr>
        </a:p>
      </dgm:t>
    </dgm:pt>
    <dgm:pt modelId="{0ED1E75B-7D2E-446A-8A4A-A89EF12914CE}" type="parTrans" cxnId="{5F4DFCF6-3D7C-4EE5-B9A5-A88B9C493E5C}">
      <dgm:prSet/>
      <dgm:spPr/>
      <dgm:t>
        <a:bodyPr/>
        <a:lstStyle/>
        <a:p>
          <a:endParaRPr lang="fr-FR" dirty="0"/>
        </a:p>
      </dgm:t>
    </dgm:pt>
    <dgm:pt modelId="{B6907965-C499-4060-ACFB-5ADC01BDF3DA}" type="sibTrans" cxnId="{5F4DFCF6-3D7C-4EE5-B9A5-A88B9C493E5C}">
      <dgm:prSet/>
      <dgm:spPr/>
      <dgm:t>
        <a:bodyPr/>
        <a:lstStyle/>
        <a:p>
          <a:endParaRPr lang="fr-FR" dirty="0"/>
        </a:p>
      </dgm:t>
    </dgm:pt>
    <dgm:pt modelId="{F213C144-A00B-4FFC-8A6A-CB25CA217C59}">
      <dgm:prSet custT="1"/>
      <dgm:spPr/>
      <dgm:t>
        <a:bodyPr/>
        <a:lstStyle/>
        <a:p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Provoque un handicap/incapacité </a:t>
          </a:r>
          <a:endParaRPr lang="fr-FR" sz="1800" dirty="0">
            <a:solidFill>
              <a:schemeClr val="tx1"/>
            </a:solidFill>
            <a:latin typeface="+mj-lt"/>
            <a:ea typeface="Times New Roman" pitchFamily="18" charset="0"/>
            <a:cs typeface="Arial" pitchFamily="34" charset="0"/>
          </a:endParaRPr>
        </a:p>
      </dgm:t>
    </dgm:pt>
    <dgm:pt modelId="{0F4A1E2E-9B52-4882-8AE6-3754BB89C69A}" type="sibTrans" cxnId="{E8F3F48D-023C-4E56-A7FF-C0CB6F0171D2}">
      <dgm:prSet/>
      <dgm:spPr/>
      <dgm:t>
        <a:bodyPr/>
        <a:lstStyle/>
        <a:p>
          <a:endParaRPr lang="fr-FR" dirty="0"/>
        </a:p>
      </dgm:t>
    </dgm:pt>
    <dgm:pt modelId="{E386A3E2-036C-46BF-A52B-B00F724EDF3A}" type="parTrans" cxnId="{E8F3F48D-023C-4E56-A7FF-C0CB6F0171D2}">
      <dgm:prSet/>
      <dgm:spPr/>
      <dgm:t>
        <a:bodyPr/>
        <a:lstStyle/>
        <a:p>
          <a:endParaRPr lang="fr-FR" dirty="0"/>
        </a:p>
      </dgm:t>
    </dgm:pt>
    <dgm:pt modelId="{61BAA8AB-93D5-4997-A0EA-E5F66EF5DC49}" type="pres">
      <dgm:prSet presAssocID="{A6F7ACD3-AA5B-4ED9-9FE9-E5A9CA0ED316}" presName="Name0" presStyleCnt="0">
        <dgm:presLayoutVars>
          <dgm:dir/>
          <dgm:animLvl val="lvl"/>
          <dgm:resizeHandles val="exact"/>
        </dgm:presLayoutVars>
      </dgm:prSet>
      <dgm:spPr/>
    </dgm:pt>
    <dgm:pt modelId="{93CBBDC0-7D61-4B85-93FD-9ECBD24D6CBF}" type="pres">
      <dgm:prSet presAssocID="{0122353B-E656-4105-A4DA-AC18A5C0ED37}" presName="linNode" presStyleCnt="0"/>
      <dgm:spPr/>
    </dgm:pt>
    <dgm:pt modelId="{F190CD28-4726-4C0A-8690-5F080587CC95}" type="pres">
      <dgm:prSet presAssocID="{0122353B-E656-4105-A4DA-AC18A5C0ED37}" presName="parentText" presStyleLbl="node1" presStyleIdx="0" presStyleCnt="3" custLinFactY="100000" custLinFactNeighborX="-133" custLinFactNeighborY="111028">
        <dgm:presLayoutVars>
          <dgm:chMax val="1"/>
          <dgm:bulletEnabled val="1"/>
        </dgm:presLayoutVars>
      </dgm:prSet>
      <dgm:spPr/>
    </dgm:pt>
    <dgm:pt modelId="{134BA701-CD03-4481-8420-E0D19AC2FC64}" type="pres">
      <dgm:prSet presAssocID="{0122353B-E656-4105-A4DA-AC18A5C0ED37}" presName="descendantText" presStyleLbl="alignAccFollowNode1" presStyleIdx="0" presStyleCnt="3" custScaleY="136207">
        <dgm:presLayoutVars>
          <dgm:bulletEnabled val="1"/>
        </dgm:presLayoutVars>
      </dgm:prSet>
      <dgm:spPr/>
    </dgm:pt>
    <dgm:pt modelId="{0E83C3E9-52FF-45F5-97E6-117C87BD1A8E}" type="pres">
      <dgm:prSet presAssocID="{FAA5CA3D-71EC-427E-9018-0F6A28BC8DAF}" presName="sp" presStyleCnt="0"/>
      <dgm:spPr/>
    </dgm:pt>
    <dgm:pt modelId="{83F9F7C1-5716-4EBB-8646-9A45DA3C7C9E}" type="pres">
      <dgm:prSet presAssocID="{E1276AA1-1E99-4DAF-8CCC-92F8F1BEE87B}" presName="linNode" presStyleCnt="0"/>
      <dgm:spPr/>
    </dgm:pt>
    <dgm:pt modelId="{317E1FD3-A489-4D30-B776-C205DAFAEDA0}" type="pres">
      <dgm:prSet presAssocID="{E1276AA1-1E99-4DAF-8CCC-92F8F1BEE87B}" presName="parentText" presStyleLbl="node1" presStyleIdx="1" presStyleCnt="3" custLinFactNeighborY="-4301">
        <dgm:presLayoutVars>
          <dgm:chMax val="1"/>
          <dgm:bulletEnabled val="1"/>
        </dgm:presLayoutVars>
      </dgm:prSet>
      <dgm:spPr/>
    </dgm:pt>
    <dgm:pt modelId="{384AD4FB-21AF-455C-9619-5C7F22E3B97B}" type="pres">
      <dgm:prSet presAssocID="{E1276AA1-1E99-4DAF-8CCC-92F8F1BEE87B}" presName="descendantText" presStyleLbl="alignAccFollowNode1" presStyleIdx="1" presStyleCnt="3" custLinFactNeighborY="-5153">
        <dgm:presLayoutVars>
          <dgm:bulletEnabled val="1"/>
        </dgm:presLayoutVars>
      </dgm:prSet>
      <dgm:spPr/>
    </dgm:pt>
    <dgm:pt modelId="{191D2A16-6005-41AA-B00B-C15307C489C6}" type="pres">
      <dgm:prSet presAssocID="{55235DF7-6541-44F8-99F0-63913BB5438F}" presName="sp" presStyleCnt="0"/>
      <dgm:spPr/>
    </dgm:pt>
    <dgm:pt modelId="{7B75A0A9-2C09-46B4-A0F8-A912D0FF14A3}" type="pres">
      <dgm:prSet presAssocID="{ED4BBB7C-89AE-4873-BFF8-5134630A764E}" presName="linNode" presStyleCnt="0"/>
      <dgm:spPr/>
    </dgm:pt>
    <dgm:pt modelId="{BB750FCA-8D46-491D-A03E-430878ADEBF9}" type="pres">
      <dgm:prSet presAssocID="{ED4BBB7C-89AE-4873-BFF8-5134630A764E}" presName="parentText" presStyleLbl="node1" presStyleIdx="2" presStyleCnt="3" custLinFactY="-100000" custLinFactNeighborY="-115870">
        <dgm:presLayoutVars>
          <dgm:chMax val="1"/>
          <dgm:bulletEnabled val="1"/>
        </dgm:presLayoutVars>
      </dgm:prSet>
      <dgm:spPr/>
    </dgm:pt>
    <dgm:pt modelId="{6ECB13B3-E614-4662-940C-6E880D49B10A}" type="pres">
      <dgm:prSet presAssocID="{ED4BBB7C-89AE-4873-BFF8-5134630A764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356CAC02-8A0E-4EBF-98EB-615735D257B8}" srcId="{E1276AA1-1E99-4DAF-8CCC-92F8F1BEE87B}" destId="{F59B57F2-093D-410F-948A-935AAA06BA88}" srcOrd="0" destOrd="0" parTransId="{73E30B9A-2584-4EF2-AE5B-61328457A24F}" sibTransId="{0CFEAE1C-FA51-410A-887A-0A0881CD826A}"/>
    <dgm:cxn modelId="{F62BA915-C532-48F7-8269-884D95192EF0}" srcId="{0122353B-E656-4105-A4DA-AC18A5C0ED37}" destId="{CEAC2D7D-8632-4E52-BD9C-918FA04866CB}" srcOrd="2" destOrd="0" parTransId="{473E7B06-A829-43A3-8056-2DB42E2CBAC0}" sibTransId="{F42DDB32-73EB-4F30-8AA1-BD6D10AA6690}"/>
    <dgm:cxn modelId="{090E9F1D-8164-4CD3-A36F-30E5396F68FB}" type="presOf" srcId="{CEAC2D7D-8632-4E52-BD9C-918FA04866CB}" destId="{134BA701-CD03-4481-8420-E0D19AC2FC64}" srcOrd="0" destOrd="2" presId="urn:microsoft.com/office/officeart/2005/8/layout/vList5"/>
    <dgm:cxn modelId="{322A812F-2566-4CD3-A699-56D68D59D6F1}" type="presOf" srcId="{B4873629-DFA3-4404-A701-059295922D84}" destId="{134BA701-CD03-4481-8420-E0D19AC2FC64}" srcOrd="0" destOrd="4" presId="urn:microsoft.com/office/officeart/2005/8/layout/vList5"/>
    <dgm:cxn modelId="{2A2D8433-5EB7-494A-B236-41C24D209152}" srcId="{A6F7ACD3-AA5B-4ED9-9FE9-E5A9CA0ED316}" destId="{0122353B-E656-4105-A4DA-AC18A5C0ED37}" srcOrd="0" destOrd="0" parTransId="{83A0BBC7-00A1-4C86-8739-B81C8A4A14FE}" sibTransId="{FAA5CA3D-71EC-427E-9018-0F6A28BC8DAF}"/>
    <dgm:cxn modelId="{25641D5E-BD67-450B-97F4-43E8B32BBD0E}" srcId="{A6F7ACD3-AA5B-4ED9-9FE9-E5A9CA0ED316}" destId="{E1276AA1-1E99-4DAF-8CCC-92F8F1BEE87B}" srcOrd="1" destOrd="0" parTransId="{D3DEC579-DDCA-4A19-A8C9-C42ECC14289E}" sibTransId="{55235DF7-6541-44F8-99F0-63913BB5438F}"/>
    <dgm:cxn modelId="{3CF9ED67-B577-4A88-BC05-AB95213BC957}" type="presOf" srcId="{2F792A42-F29E-4EE9-8919-01A3834A4AE4}" destId="{134BA701-CD03-4481-8420-E0D19AC2FC64}" srcOrd="0" destOrd="3" presId="urn:microsoft.com/office/officeart/2005/8/layout/vList5"/>
    <dgm:cxn modelId="{334A9051-6CCE-4CAE-B944-FE7F7F00763A}" type="presOf" srcId="{F1F3059B-BE87-40D2-A93E-80578AA30C12}" destId="{134BA701-CD03-4481-8420-E0D19AC2FC64}" srcOrd="0" destOrd="0" presId="urn:microsoft.com/office/officeart/2005/8/layout/vList5"/>
    <dgm:cxn modelId="{7FAC267C-816A-4552-AF58-AE8E9FB0191B}" type="presOf" srcId="{ED4BBB7C-89AE-4873-BFF8-5134630A764E}" destId="{BB750FCA-8D46-491D-A03E-430878ADEBF9}" srcOrd="0" destOrd="0" presId="urn:microsoft.com/office/officeart/2005/8/layout/vList5"/>
    <dgm:cxn modelId="{32627785-A73A-4C0D-9857-A8DC6F1C24A4}" srcId="{0122353B-E656-4105-A4DA-AC18A5C0ED37}" destId="{2F792A42-F29E-4EE9-8919-01A3834A4AE4}" srcOrd="3" destOrd="0" parTransId="{4543D0F4-58B1-4D8E-99E7-39BCE53FEC14}" sibTransId="{81816A8F-74E5-4058-87FA-BEDBB89141C6}"/>
    <dgm:cxn modelId="{E8F3F48D-023C-4E56-A7FF-C0CB6F0171D2}" srcId="{0122353B-E656-4105-A4DA-AC18A5C0ED37}" destId="{F213C144-A00B-4FFC-8A6A-CB25CA217C59}" srcOrd="1" destOrd="0" parTransId="{E386A3E2-036C-46BF-A52B-B00F724EDF3A}" sibTransId="{0F4A1E2E-9B52-4882-8AE6-3754BB89C69A}"/>
    <dgm:cxn modelId="{098C80A5-39FE-4C54-8B71-32221F8F2CB8}" type="presOf" srcId="{A6F7ACD3-AA5B-4ED9-9FE9-E5A9CA0ED316}" destId="{61BAA8AB-93D5-4997-A0EA-E5F66EF5DC49}" srcOrd="0" destOrd="0" presId="urn:microsoft.com/office/officeart/2005/8/layout/vList5"/>
    <dgm:cxn modelId="{9F70FBBE-2C2B-41C2-9446-FF336A94F698}" type="presOf" srcId="{0122353B-E656-4105-A4DA-AC18A5C0ED37}" destId="{F190CD28-4726-4C0A-8690-5F080587CC95}" srcOrd="0" destOrd="0" presId="urn:microsoft.com/office/officeart/2005/8/layout/vList5"/>
    <dgm:cxn modelId="{813806C5-4C7B-4363-9A78-616F849A4A50}" type="presOf" srcId="{E1276AA1-1E99-4DAF-8CCC-92F8F1BEE87B}" destId="{317E1FD3-A489-4D30-B776-C205DAFAEDA0}" srcOrd="0" destOrd="0" presId="urn:microsoft.com/office/officeart/2005/8/layout/vList5"/>
    <dgm:cxn modelId="{31655ECD-1315-49F0-99B1-7CB615748286}" srcId="{A6F7ACD3-AA5B-4ED9-9FE9-E5A9CA0ED316}" destId="{ED4BBB7C-89AE-4873-BFF8-5134630A764E}" srcOrd="2" destOrd="0" parTransId="{D39DD0AE-7621-4054-B7DC-1889314FD655}" sibTransId="{19033BB0-C689-454E-8ABE-8BF0CD7CAB8B}"/>
    <dgm:cxn modelId="{7630DDDA-154F-40ED-B661-A329BA0419A4}" srcId="{0122353B-E656-4105-A4DA-AC18A5C0ED37}" destId="{F1F3059B-BE87-40D2-A93E-80578AA30C12}" srcOrd="0" destOrd="0" parTransId="{190ED8AC-CB19-470B-9460-AAEE7ED6F414}" sibTransId="{FF7F1394-7543-4CF8-834D-15C82862C93A}"/>
    <dgm:cxn modelId="{0E1A42DD-E75E-4FED-AF63-390E7E365F6F}" type="presOf" srcId="{F213C144-A00B-4FFC-8A6A-CB25CA217C59}" destId="{134BA701-CD03-4481-8420-E0D19AC2FC64}" srcOrd="0" destOrd="1" presId="urn:microsoft.com/office/officeart/2005/8/layout/vList5"/>
    <dgm:cxn modelId="{2FA9D6E2-A862-46FB-BFAC-699681EA0ABE}" type="presOf" srcId="{E3D57804-94D1-494C-93BF-CDCF43B5E354}" destId="{6ECB13B3-E614-4662-940C-6E880D49B10A}" srcOrd="0" destOrd="0" presId="urn:microsoft.com/office/officeart/2005/8/layout/vList5"/>
    <dgm:cxn modelId="{8AF412E7-1D60-4D9E-9D52-9A0BA5716A73}" type="presOf" srcId="{F59B57F2-093D-410F-948A-935AAA06BA88}" destId="{384AD4FB-21AF-455C-9619-5C7F22E3B97B}" srcOrd="0" destOrd="0" presId="urn:microsoft.com/office/officeart/2005/8/layout/vList5"/>
    <dgm:cxn modelId="{5F4DFCF6-3D7C-4EE5-B9A5-A88B9C493E5C}" srcId="{0122353B-E656-4105-A4DA-AC18A5C0ED37}" destId="{B4873629-DFA3-4404-A701-059295922D84}" srcOrd="4" destOrd="0" parTransId="{0ED1E75B-7D2E-446A-8A4A-A89EF12914CE}" sibTransId="{B6907965-C499-4060-ACFB-5ADC01BDF3DA}"/>
    <dgm:cxn modelId="{4E677CFC-9193-4AEA-9A61-7269590F9F63}" srcId="{ED4BBB7C-89AE-4873-BFF8-5134630A764E}" destId="{E3D57804-94D1-494C-93BF-CDCF43B5E354}" srcOrd="0" destOrd="0" parTransId="{A23C07DA-1205-4FBB-8BEA-6306D1810D57}" sibTransId="{97449D2E-B465-4509-B39B-5B05592ABDB0}"/>
    <dgm:cxn modelId="{F6848509-BC6D-41DF-9906-993074B77B4A}" type="presParOf" srcId="{61BAA8AB-93D5-4997-A0EA-E5F66EF5DC49}" destId="{93CBBDC0-7D61-4B85-93FD-9ECBD24D6CBF}" srcOrd="0" destOrd="0" presId="urn:microsoft.com/office/officeart/2005/8/layout/vList5"/>
    <dgm:cxn modelId="{5DB34DFA-6AEE-4703-AB02-DE72274C35EF}" type="presParOf" srcId="{93CBBDC0-7D61-4B85-93FD-9ECBD24D6CBF}" destId="{F190CD28-4726-4C0A-8690-5F080587CC95}" srcOrd="0" destOrd="0" presId="urn:microsoft.com/office/officeart/2005/8/layout/vList5"/>
    <dgm:cxn modelId="{3259E44A-FDE2-4656-B4B5-08A09150F97D}" type="presParOf" srcId="{93CBBDC0-7D61-4B85-93FD-9ECBD24D6CBF}" destId="{134BA701-CD03-4481-8420-E0D19AC2FC64}" srcOrd="1" destOrd="0" presId="urn:microsoft.com/office/officeart/2005/8/layout/vList5"/>
    <dgm:cxn modelId="{F7C20167-D364-4F5F-B8BB-753D3A519170}" type="presParOf" srcId="{61BAA8AB-93D5-4997-A0EA-E5F66EF5DC49}" destId="{0E83C3E9-52FF-45F5-97E6-117C87BD1A8E}" srcOrd="1" destOrd="0" presId="urn:microsoft.com/office/officeart/2005/8/layout/vList5"/>
    <dgm:cxn modelId="{AF3E0C83-8624-4B74-ABB7-E0FE46CFF3A1}" type="presParOf" srcId="{61BAA8AB-93D5-4997-A0EA-E5F66EF5DC49}" destId="{83F9F7C1-5716-4EBB-8646-9A45DA3C7C9E}" srcOrd="2" destOrd="0" presId="urn:microsoft.com/office/officeart/2005/8/layout/vList5"/>
    <dgm:cxn modelId="{A93FAC4E-319D-4314-A505-0AF43F485786}" type="presParOf" srcId="{83F9F7C1-5716-4EBB-8646-9A45DA3C7C9E}" destId="{317E1FD3-A489-4D30-B776-C205DAFAEDA0}" srcOrd="0" destOrd="0" presId="urn:microsoft.com/office/officeart/2005/8/layout/vList5"/>
    <dgm:cxn modelId="{7AB8C04D-D4EE-488F-92F1-6901BBA73C5D}" type="presParOf" srcId="{83F9F7C1-5716-4EBB-8646-9A45DA3C7C9E}" destId="{384AD4FB-21AF-455C-9619-5C7F22E3B97B}" srcOrd="1" destOrd="0" presId="urn:microsoft.com/office/officeart/2005/8/layout/vList5"/>
    <dgm:cxn modelId="{6F147E47-7AE1-409C-9429-DFA9CD6636AD}" type="presParOf" srcId="{61BAA8AB-93D5-4997-A0EA-E5F66EF5DC49}" destId="{191D2A16-6005-41AA-B00B-C15307C489C6}" srcOrd="3" destOrd="0" presId="urn:microsoft.com/office/officeart/2005/8/layout/vList5"/>
    <dgm:cxn modelId="{877430C6-0E91-49B1-A920-AC1A73572695}" type="presParOf" srcId="{61BAA8AB-93D5-4997-A0EA-E5F66EF5DC49}" destId="{7B75A0A9-2C09-46B4-A0F8-A912D0FF14A3}" srcOrd="4" destOrd="0" presId="urn:microsoft.com/office/officeart/2005/8/layout/vList5"/>
    <dgm:cxn modelId="{398C9580-517F-4A25-9827-B9E238D9766F}" type="presParOf" srcId="{7B75A0A9-2C09-46B4-A0F8-A912D0FF14A3}" destId="{BB750FCA-8D46-491D-A03E-430878ADEBF9}" srcOrd="0" destOrd="0" presId="urn:microsoft.com/office/officeart/2005/8/layout/vList5"/>
    <dgm:cxn modelId="{78600A86-BE10-4450-9888-43C36CE85B4A}" type="presParOf" srcId="{7B75A0A9-2C09-46B4-A0F8-A912D0FF14A3}" destId="{6ECB13B3-E614-4662-940C-6E880D49B10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D4B0318-234D-467D-8622-AE2311A8CCEB}" type="doc">
      <dgm:prSet loTypeId="urn:microsoft.com/office/officeart/2005/8/layout/hList9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AC6AF1B6-055A-4645-990B-92E15768278B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xfrm>
          <a:off x="44904" y="2561"/>
          <a:ext cx="1865363" cy="1797316"/>
        </a:xfrm>
        <a:prstGeom prst="ellipse">
          <a:avLst/>
        </a:prstGeom>
        <a:ln/>
      </dgm:spPr>
      <dgm:t>
        <a:bodyPr/>
        <a:lstStyle/>
        <a:p>
          <a:r>
            <a:rPr lang="fr-FR" sz="1800" b="1" dirty="0">
              <a:solidFill>
                <a:srgbClr val="C00000"/>
              </a:solidFill>
              <a:latin typeface="+mj-lt"/>
              <a:ea typeface="+mn-ea"/>
              <a:cs typeface="+mn-cs"/>
            </a:rPr>
            <a:t>EI prévisibles</a:t>
          </a:r>
        </a:p>
      </dgm:t>
    </dgm:pt>
    <dgm:pt modelId="{7732E84D-C838-4F3B-AF92-877EC3E8BEE2}" type="parTrans" cxnId="{1424579B-8915-4975-8E9B-ABBF4F39C767}">
      <dgm:prSet/>
      <dgm:spPr/>
      <dgm:t>
        <a:bodyPr/>
        <a:lstStyle/>
        <a:p>
          <a:endParaRPr lang="fr-FR"/>
        </a:p>
      </dgm:t>
    </dgm:pt>
    <dgm:pt modelId="{80ABBB77-727D-491C-A6BB-79A78CB71066}" type="sibTrans" cxnId="{1424579B-8915-4975-8E9B-ABBF4F39C767}">
      <dgm:prSet/>
      <dgm:spPr/>
      <dgm:t>
        <a:bodyPr/>
        <a:lstStyle/>
        <a:p>
          <a:endParaRPr lang="fr-FR"/>
        </a:p>
      </dgm:t>
    </dgm:pt>
    <dgm:pt modelId="{37399EF3-6D56-4B51-AF4B-A7ED55EBE12A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xfrm>
          <a:off x="4608516" y="8"/>
          <a:ext cx="1797316" cy="1797316"/>
        </a:xfrm>
        <a:prstGeom prst="ellipse">
          <a:avLst/>
        </a:prstGeom>
        <a:ln/>
      </dgm:spPr>
      <dgm:t>
        <a:bodyPr/>
        <a:lstStyle/>
        <a:p>
          <a:r>
            <a:rPr lang="fr-FR" sz="1800" b="1" dirty="0">
              <a:solidFill>
                <a:srgbClr val="C00000"/>
              </a:solidFill>
              <a:latin typeface="+mj-lt"/>
              <a:ea typeface="+mn-ea"/>
              <a:cs typeface="+mn-cs"/>
            </a:rPr>
            <a:t>EI imprévisibles</a:t>
          </a:r>
        </a:p>
      </dgm:t>
    </dgm:pt>
    <dgm:pt modelId="{CED08924-0DBE-47AE-A179-82D27EB4ADCF}" type="parTrans" cxnId="{03305B91-3EEE-4779-8411-E406A51A8062}">
      <dgm:prSet/>
      <dgm:spPr/>
      <dgm:t>
        <a:bodyPr/>
        <a:lstStyle/>
        <a:p>
          <a:endParaRPr lang="fr-FR"/>
        </a:p>
      </dgm:t>
    </dgm:pt>
    <dgm:pt modelId="{E9119556-20D4-42B6-8F84-5A187BBF9E34}" type="sibTrans" cxnId="{03305B91-3EEE-4779-8411-E406A51A8062}">
      <dgm:prSet/>
      <dgm:spPr/>
      <dgm:t>
        <a:bodyPr/>
        <a:lstStyle/>
        <a:p>
          <a:endParaRPr lang="fr-FR"/>
        </a:p>
      </dgm:t>
    </dgm:pt>
    <dgm:pt modelId="{72DE1702-8FD5-46B8-8586-05E08AF3BAC3}" type="pres">
      <dgm:prSet presAssocID="{0D4B0318-234D-467D-8622-AE2311A8CCEB}" presName="list" presStyleCnt="0">
        <dgm:presLayoutVars>
          <dgm:dir/>
          <dgm:animLvl val="lvl"/>
        </dgm:presLayoutVars>
      </dgm:prSet>
      <dgm:spPr/>
    </dgm:pt>
    <dgm:pt modelId="{2C3FD2B6-1539-4409-A375-54BCCD1ED4A0}" type="pres">
      <dgm:prSet presAssocID="{AC6AF1B6-055A-4645-990B-92E15768278B}" presName="posSpace" presStyleCnt="0"/>
      <dgm:spPr/>
    </dgm:pt>
    <dgm:pt modelId="{5814A81E-E0C4-47BC-BE9A-10E53FBFBB61}" type="pres">
      <dgm:prSet presAssocID="{AC6AF1B6-055A-4645-990B-92E15768278B}" presName="vertFlow" presStyleCnt="0"/>
      <dgm:spPr/>
    </dgm:pt>
    <dgm:pt modelId="{8F354057-E3C2-4962-8183-C50AD081C2FF}" type="pres">
      <dgm:prSet presAssocID="{AC6AF1B6-055A-4645-990B-92E15768278B}" presName="topSpace" presStyleCnt="0"/>
      <dgm:spPr/>
    </dgm:pt>
    <dgm:pt modelId="{80441068-B471-42F0-8A90-9B0038CC2648}" type="pres">
      <dgm:prSet presAssocID="{AC6AF1B6-055A-4645-990B-92E15768278B}" presName="firstComp" presStyleCnt="0"/>
      <dgm:spPr/>
    </dgm:pt>
    <dgm:pt modelId="{E65B0A40-8721-4340-8503-EB260EB34BDE}" type="pres">
      <dgm:prSet presAssocID="{AC6AF1B6-055A-4645-990B-92E15768278B}" presName="firstChild" presStyleLbl="bgAccFollowNode1" presStyleIdx="0" presStyleCnt="2" custFlipVert="1" custFlipHor="1" custScaleX="54263" custScaleY="36086" custLinFactNeighborX="-97852" custLinFactNeighborY="-32035"/>
      <dgm:spPr>
        <a:prstGeom prst="rect">
          <a:avLst/>
        </a:prstGeom>
      </dgm:spPr>
    </dgm:pt>
    <dgm:pt modelId="{1A4D9417-3FBA-4BE3-ADF3-13765759E17E}" type="pres">
      <dgm:prSet presAssocID="{AC6AF1B6-055A-4645-990B-92E15768278B}" presName="firstChildTx" presStyleLbl="bgAccFollowNode1" presStyleIdx="0" presStyleCnt="2">
        <dgm:presLayoutVars>
          <dgm:bulletEnabled val="1"/>
        </dgm:presLayoutVars>
      </dgm:prSet>
      <dgm:spPr/>
    </dgm:pt>
    <dgm:pt modelId="{45874B61-60A8-436B-AEF8-AFA164554822}" type="pres">
      <dgm:prSet presAssocID="{AC6AF1B6-055A-4645-990B-92E15768278B}" presName="negSpace" presStyleCnt="0"/>
      <dgm:spPr/>
    </dgm:pt>
    <dgm:pt modelId="{53F6330A-F8B4-46E0-9427-C245AE3BA53A}" type="pres">
      <dgm:prSet presAssocID="{AC6AF1B6-055A-4645-990B-92E15768278B}" presName="circle" presStyleLbl="node1" presStyleIdx="0" presStyleCnt="2" custScaleX="184947" custScaleY="130586"/>
      <dgm:spPr/>
    </dgm:pt>
    <dgm:pt modelId="{96B28391-DE77-401D-B616-A231ECB136B4}" type="pres">
      <dgm:prSet presAssocID="{80ABBB77-727D-491C-A6BB-79A78CB71066}" presName="transSpace" presStyleCnt="0"/>
      <dgm:spPr/>
    </dgm:pt>
    <dgm:pt modelId="{1545228D-CCEA-46D3-905E-BF22B4220B7E}" type="pres">
      <dgm:prSet presAssocID="{37399EF3-6D56-4B51-AF4B-A7ED55EBE12A}" presName="posSpace" presStyleCnt="0"/>
      <dgm:spPr/>
    </dgm:pt>
    <dgm:pt modelId="{BD788269-DB49-4319-9AC4-2510520AD1DD}" type="pres">
      <dgm:prSet presAssocID="{37399EF3-6D56-4B51-AF4B-A7ED55EBE12A}" presName="vertFlow" presStyleCnt="0"/>
      <dgm:spPr/>
    </dgm:pt>
    <dgm:pt modelId="{00405785-8D98-482F-A03F-1D3FDE306B5A}" type="pres">
      <dgm:prSet presAssocID="{37399EF3-6D56-4B51-AF4B-A7ED55EBE12A}" presName="topSpace" presStyleCnt="0"/>
      <dgm:spPr/>
    </dgm:pt>
    <dgm:pt modelId="{2D403945-C691-43C1-BF5A-C50DD0A1D760}" type="pres">
      <dgm:prSet presAssocID="{37399EF3-6D56-4B51-AF4B-A7ED55EBE12A}" presName="firstComp" presStyleCnt="0"/>
      <dgm:spPr/>
    </dgm:pt>
    <dgm:pt modelId="{8DAB9F7A-0014-465A-8F15-FEB99DC03BD0}" type="pres">
      <dgm:prSet presAssocID="{37399EF3-6D56-4B51-AF4B-A7ED55EBE12A}" presName="firstChild" presStyleLbl="bgAccFollowNode1" presStyleIdx="1" presStyleCnt="2" custFlipVert="1" custScaleX="4755" custScaleY="3131" custLinFactNeighborX="-53325" custLinFactNeighborY="-25522"/>
      <dgm:spPr>
        <a:prstGeom prst="rect">
          <a:avLst/>
        </a:prstGeom>
      </dgm:spPr>
    </dgm:pt>
    <dgm:pt modelId="{6C618F57-C321-47F9-8A34-F8071E4ACDB2}" type="pres">
      <dgm:prSet presAssocID="{37399EF3-6D56-4B51-AF4B-A7ED55EBE12A}" presName="firstChildTx" presStyleLbl="bgAccFollowNode1" presStyleIdx="1" presStyleCnt="2">
        <dgm:presLayoutVars>
          <dgm:bulletEnabled val="1"/>
        </dgm:presLayoutVars>
      </dgm:prSet>
      <dgm:spPr/>
    </dgm:pt>
    <dgm:pt modelId="{1842D2F5-1CAA-4673-B958-7A986980728A}" type="pres">
      <dgm:prSet presAssocID="{37399EF3-6D56-4B51-AF4B-A7ED55EBE12A}" presName="negSpace" presStyleCnt="0"/>
      <dgm:spPr/>
    </dgm:pt>
    <dgm:pt modelId="{64ACBF54-61D4-4708-B9BD-1C56F54FF23B}" type="pres">
      <dgm:prSet presAssocID="{37399EF3-6D56-4B51-AF4B-A7ED55EBE12A}" presName="circle" presStyleLbl="node1" presStyleIdx="1" presStyleCnt="2" custScaleX="169095" custScaleY="138415" custLinFactNeighborX="55" custLinFactNeighborY="-142"/>
      <dgm:spPr/>
    </dgm:pt>
  </dgm:ptLst>
  <dgm:cxnLst>
    <dgm:cxn modelId="{5D49ED3D-72AA-421B-BD5B-4E4230F54D4F}" type="presOf" srcId="{AC6AF1B6-055A-4645-990B-92E15768278B}" destId="{53F6330A-F8B4-46E0-9427-C245AE3BA53A}" srcOrd="0" destOrd="0" presId="urn:microsoft.com/office/officeart/2005/8/layout/hList9"/>
    <dgm:cxn modelId="{03305B91-3EEE-4779-8411-E406A51A8062}" srcId="{0D4B0318-234D-467D-8622-AE2311A8CCEB}" destId="{37399EF3-6D56-4B51-AF4B-A7ED55EBE12A}" srcOrd="1" destOrd="0" parTransId="{CED08924-0DBE-47AE-A179-82D27EB4ADCF}" sibTransId="{E9119556-20D4-42B6-8F84-5A187BBF9E34}"/>
    <dgm:cxn modelId="{1424579B-8915-4975-8E9B-ABBF4F39C767}" srcId="{0D4B0318-234D-467D-8622-AE2311A8CCEB}" destId="{AC6AF1B6-055A-4645-990B-92E15768278B}" srcOrd="0" destOrd="0" parTransId="{7732E84D-C838-4F3B-AF92-877EC3E8BEE2}" sibTransId="{80ABBB77-727D-491C-A6BB-79A78CB71066}"/>
    <dgm:cxn modelId="{310FEDAC-7D73-40B3-BECB-723B87421F3F}" type="presOf" srcId="{37399EF3-6D56-4B51-AF4B-A7ED55EBE12A}" destId="{64ACBF54-61D4-4708-B9BD-1C56F54FF23B}" srcOrd="0" destOrd="0" presId="urn:microsoft.com/office/officeart/2005/8/layout/hList9"/>
    <dgm:cxn modelId="{AFD3C9F8-C67F-4498-80E0-A86F1166443B}" type="presOf" srcId="{0D4B0318-234D-467D-8622-AE2311A8CCEB}" destId="{72DE1702-8FD5-46B8-8586-05E08AF3BAC3}" srcOrd="0" destOrd="0" presId="urn:microsoft.com/office/officeart/2005/8/layout/hList9"/>
    <dgm:cxn modelId="{96420DB4-73CC-4EBC-A8DB-AD2369047CE3}" type="presParOf" srcId="{72DE1702-8FD5-46B8-8586-05E08AF3BAC3}" destId="{2C3FD2B6-1539-4409-A375-54BCCD1ED4A0}" srcOrd="0" destOrd="0" presId="urn:microsoft.com/office/officeart/2005/8/layout/hList9"/>
    <dgm:cxn modelId="{53AF24AA-C5BD-471B-BFE7-8948AAB64545}" type="presParOf" srcId="{72DE1702-8FD5-46B8-8586-05E08AF3BAC3}" destId="{5814A81E-E0C4-47BC-BE9A-10E53FBFBB61}" srcOrd="1" destOrd="0" presId="urn:microsoft.com/office/officeart/2005/8/layout/hList9"/>
    <dgm:cxn modelId="{950A0458-6063-4706-983F-0D4A898571AA}" type="presParOf" srcId="{5814A81E-E0C4-47BC-BE9A-10E53FBFBB61}" destId="{8F354057-E3C2-4962-8183-C50AD081C2FF}" srcOrd="0" destOrd="0" presId="urn:microsoft.com/office/officeart/2005/8/layout/hList9"/>
    <dgm:cxn modelId="{8F7ACF6C-EF58-467C-8B2C-132B63A8A42C}" type="presParOf" srcId="{5814A81E-E0C4-47BC-BE9A-10E53FBFBB61}" destId="{80441068-B471-42F0-8A90-9B0038CC2648}" srcOrd="1" destOrd="0" presId="urn:microsoft.com/office/officeart/2005/8/layout/hList9"/>
    <dgm:cxn modelId="{BD85F843-7757-4C7C-8285-5B8D8961AC9F}" type="presParOf" srcId="{80441068-B471-42F0-8A90-9B0038CC2648}" destId="{E65B0A40-8721-4340-8503-EB260EB34BDE}" srcOrd="0" destOrd="0" presId="urn:microsoft.com/office/officeart/2005/8/layout/hList9"/>
    <dgm:cxn modelId="{5EBBF961-9399-453A-AFFE-CA2A4D59119E}" type="presParOf" srcId="{80441068-B471-42F0-8A90-9B0038CC2648}" destId="{1A4D9417-3FBA-4BE3-ADF3-13765759E17E}" srcOrd="1" destOrd="0" presId="urn:microsoft.com/office/officeart/2005/8/layout/hList9"/>
    <dgm:cxn modelId="{48120C48-7B23-463E-80A5-43B0CBCDED2D}" type="presParOf" srcId="{72DE1702-8FD5-46B8-8586-05E08AF3BAC3}" destId="{45874B61-60A8-436B-AEF8-AFA164554822}" srcOrd="2" destOrd="0" presId="urn:microsoft.com/office/officeart/2005/8/layout/hList9"/>
    <dgm:cxn modelId="{483F0B36-FA7B-4A7C-B7E1-1FDFEDED10E7}" type="presParOf" srcId="{72DE1702-8FD5-46B8-8586-05E08AF3BAC3}" destId="{53F6330A-F8B4-46E0-9427-C245AE3BA53A}" srcOrd="3" destOrd="0" presId="urn:microsoft.com/office/officeart/2005/8/layout/hList9"/>
    <dgm:cxn modelId="{71E12EFB-5166-4666-914B-FFA24B6AF4B2}" type="presParOf" srcId="{72DE1702-8FD5-46B8-8586-05E08AF3BAC3}" destId="{96B28391-DE77-401D-B616-A231ECB136B4}" srcOrd="4" destOrd="0" presId="urn:microsoft.com/office/officeart/2005/8/layout/hList9"/>
    <dgm:cxn modelId="{2066A5B0-FBF8-455D-95BB-F3A41F1F0B03}" type="presParOf" srcId="{72DE1702-8FD5-46B8-8586-05E08AF3BAC3}" destId="{1545228D-CCEA-46D3-905E-BF22B4220B7E}" srcOrd="5" destOrd="0" presId="urn:microsoft.com/office/officeart/2005/8/layout/hList9"/>
    <dgm:cxn modelId="{892F9EA0-271F-4595-84F3-74F4B52BB5E8}" type="presParOf" srcId="{72DE1702-8FD5-46B8-8586-05E08AF3BAC3}" destId="{BD788269-DB49-4319-9AC4-2510520AD1DD}" srcOrd="6" destOrd="0" presId="urn:microsoft.com/office/officeart/2005/8/layout/hList9"/>
    <dgm:cxn modelId="{06A2C4AB-AAE2-493D-B12B-F0A652D467F3}" type="presParOf" srcId="{BD788269-DB49-4319-9AC4-2510520AD1DD}" destId="{00405785-8D98-482F-A03F-1D3FDE306B5A}" srcOrd="0" destOrd="0" presId="urn:microsoft.com/office/officeart/2005/8/layout/hList9"/>
    <dgm:cxn modelId="{2F7CEAA4-254C-48E2-A9D0-A5AD9DF362C0}" type="presParOf" srcId="{BD788269-DB49-4319-9AC4-2510520AD1DD}" destId="{2D403945-C691-43C1-BF5A-C50DD0A1D760}" srcOrd="1" destOrd="0" presId="urn:microsoft.com/office/officeart/2005/8/layout/hList9"/>
    <dgm:cxn modelId="{C9E80EA1-294B-4DAA-AA42-440EA966668E}" type="presParOf" srcId="{2D403945-C691-43C1-BF5A-C50DD0A1D760}" destId="{8DAB9F7A-0014-465A-8F15-FEB99DC03BD0}" srcOrd="0" destOrd="0" presId="urn:microsoft.com/office/officeart/2005/8/layout/hList9"/>
    <dgm:cxn modelId="{7C59804D-BC59-419F-84E6-62E1960D0B68}" type="presParOf" srcId="{2D403945-C691-43C1-BF5A-C50DD0A1D760}" destId="{6C618F57-C321-47F9-8A34-F8071E4ACDB2}" srcOrd="1" destOrd="0" presId="urn:microsoft.com/office/officeart/2005/8/layout/hList9"/>
    <dgm:cxn modelId="{85FF9A4A-37C6-4B3E-ABBC-1D0E35585EC3}" type="presParOf" srcId="{72DE1702-8FD5-46B8-8586-05E08AF3BAC3}" destId="{1842D2F5-1CAA-4673-B958-7A986980728A}" srcOrd="7" destOrd="0" presId="urn:microsoft.com/office/officeart/2005/8/layout/hList9"/>
    <dgm:cxn modelId="{1AB8A370-F6B4-49B0-B488-A23F8BEF9CDA}" type="presParOf" srcId="{72DE1702-8FD5-46B8-8586-05E08AF3BAC3}" destId="{64ACBF54-61D4-4708-B9BD-1C56F54FF23B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D4B0318-234D-467D-8622-AE2311A8CCEB}" type="doc">
      <dgm:prSet loTypeId="urn:microsoft.com/office/officeart/2005/8/layout/hList9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AC6AF1B6-055A-4645-990B-92E15768278B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xfrm>
          <a:off x="44904" y="2561"/>
          <a:ext cx="1865363" cy="1797316"/>
        </a:xfrm>
        <a:ln/>
      </dgm:spPr>
      <dgm:t>
        <a:bodyPr/>
        <a:lstStyle/>
        <a:p>
          <a:r>
            <a:rPr lang="fr-FR" sz="1800" b="1" dirty="0">
              <a:solidFill>
                <a:srgbClr val="C00000"/>
              </a:solidFill>
              <a:latin typeface="+mj-lt"/>
              <a:ea typeface="+mn-ea"/>
              <a:cs typeface="+mn-cs"/>
            </a:rPr>
            <a:t>EI prévisibles</a:t>
          </a:r>
        </a:p>
      </dgm:t>
    </dgm:pt>
    <dgm:pt modelId="{7732E84D-C838-4F3B-AF92-877EC3E8BEE2}" type="parTrans" cxnId="{1424579B-8915-4975-8E9B-ABBF4F39C767}">
      <dgm:prSet/>
      <dgm:spPr/>
      <dgm:t>
        <a:bodyPr/>
        <a:lstStyle/>
        <a:p>
          <a:endParaRPr lang="fr-FR"/>
        </a:p>
      </dgm:t>
    </dgm:pt>
    <dgm:pt modelId="{80ABBB77-727D-491C-A6BB-79A78CB71066}" type="sibTrans" cxnId="{1424579B-8915-4975-8E9B-ABBF4F39C767}">
      <dgm:prSet/>
      <dgm:spPr/>
      <dgm:t>
        <a:bodyPr/>
        <a:lstStyle/>
        <a:p>
          <a:endParaRPr lang="fr-FR"/>
        </a:p>
      </dgm:t>
    </dgm:pt>
    <dgm:pt modelId="{37399EF3-6D56-4B51-AF4B-A7ED55EBE12A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xfrm>
          <a:off x="4608516" y="8"/>
          <a:ext cx="1797316" cy="1797316"/>
        </a:xfrm>
        <a:ln/>
      </dgm:spPr>
      <dgm:t>
        <a:bodyPr/>
        <a:lstStyle/>
        <a:p>
          <a:r>
            <a:rPr lang="fr-FR" sz="1800" b="1" dirty="0">
              <a:solidFill>
                <a:srgbClr val="C00000"/>
              </a:solidFill>
              <a:latin typeface="+mj-lt"/>
              <a:ea typeface="+mn-ea"/>
              <a:cs typeface="+mn-cs"/>
            </a:rPr>
            <a:t>EI imprévisibles</a:t>
          </a:r>
        </a:p>
      </dgm:t>
    </dgm:pt>
    <dgm:pt modelId="{CED08924-0DBE-47AE-A179-82D27EB4ADCF}" type="parTrans" cxnId="{03305B91-3EEE-4779-8411-E406A51A8062}">
      <dgm:prSet/>
      <dgm:spPr/>
      <dgm:t>
        <a:bodyPr/>
        <a:lstStyle/>
        <a:p>
          <a:endParaRPr lang="fr-FR"/>
        </a:p>
      </dgm:t>
    </dgm:pt>
    <dgm:pt modelId="{E9119556-20D4-42B6-8F84-5A187BBF9E34}" type="sibTrans" cxnId="{03305B91-3EEE-4779-8411-E406A51A8062}">
      <dgm:prSet/>
      <dgm:spPr/>
      <dgm:t>
        <a:bodyPr/>
        <a:lstStyle/>
        <a:p>
          <a:endParaRPr lang="fr-FR"/>
        </a:p>
      </dgm:t>
    </dgm:pt>
    <dgm:pt modelId="{72DE1702-8FD5-46B8-8586-05E08AF3BAC3}" type="pres">
      <dgm:prSet presAssocID="{0D4B0318-234D-467D-8622-AE2311A8CCEB}" presName="list" presStyleCnt="0">
        <dgm:presLayoutVars>
          <dgm:dir/>
          <dgm:animLvl val="lvl"/>
        </dgm:presLayoutVars>
      </dgm:prSet>
      <dgm:spPr/>
    </dgm:pt>
    <dgm:pt modelId="{2C3FD2B6-1539-4409-A375-54BCCD1ED4A0}" type="pres">
      <dgm:prSet presAssocID="{AC6AF1B6-055A-4645-990B-92E15768278B}" presName="posSpace" presStyleCnt="0"/>
      <dgm:spPr/>
    </dgm:pt>
    <dgm:pt modelId="{5814A81E-E0C4-47BC-BE9A-10E53FBFBB61}" type="pres">
      <dgm:prSet presAssocID="{AC6AF1B6-055A-4645-990B-92E15768278B}" presName="vertFlow" presStyleCnt="0"/>
      <dgm:spPr/>
    </dgm:pt>
    <dgm:pt modelId="{8F354057-E3C2-4962-8183-C50AD081C2FF}" type="pres">
      <dgm:prSet presAssocID="{AC6AF1B6-055A-4645-990B-92E15768278B}" presName="topSpace" presStyleCnt="0"/>
      <dgm:spPr/>
    </dgm:pt>
    <dgm:pt modelId="{80441068-B471-42F0-8A90-9B0038CC2648}" type="pres">
      <dgm:prSet presAssocID="{AC6AF1B6-055A-4645-990B-92E15768278B}" presName="firstComp" presStyleCnt="0"/>
      <dgm:spPr/>
    </dgm:pt>
    <dgm:pt modelId="{E65B0A40-8721-4340-8503-EB260EB34BDE}" type="pres">
      <dgm:prSet presAssocID="{AC6AF1B6-055A-4645-990B-92E15768278B}" presName="firstChild" presStyleLbl="bgAccFollowNode1" presStyleIdx="0" presStyleCnt="2" custFlipHor="1" custScaleX="19952" custScaleY="12125" custLinFactNeighborX="-95929" custLinFactNeighborY="-15985"/>
      <dgm:spPr>
        <a:prstGeom prst="rect">
          <a:avLst/>
        </a:prstGeom>
        <a:noFill/>
        <a:ln>
          <a:noFill/>
        </a:ln>
      </dgm:spPr>
    </dgm:pt>
    <dgm:pt modelId="{1A4D9417-3FBA-4BE3-ADF3-13765759E17E}" type="pres">
      <dgm:prSet presAssocID="{AC6AF1B6-055A-4645-990B-92E15768278B}" presName="firstChildTx" presStyleLbl="bgAccFollowNode1" presStyleIdx="0" presStyleCnt="2">
        <dgm:presLayoutVars>
          <dgm:bulletEnabled val="1"/>
        </dgm:presLayoutVars>
      </dgm:prSet>
      <dgm:spPr/>
    </dgm:pt>
    <dgm:pt modelId="{45874B61-60A8-436B-AEF8-AFA164554822}" type="pres">
      <dgm:prSet presAssocID="{AC6AF1B6-055A-4645-990B-92E15768278B}" presName="negSpace" presStyleCnt="0"/>
      <dgm:spPr/>
    </dgm:pt>
    <dgm:pt modelId="{53F6330A-F8B4-46E0-9427-C245AE3BA53A}" type="pres">
      <dgm:prSet presAssocID="{AC6AF1B6-055A-4645-990B-92E15768278B}" presName="circle" presStyleLbl="node1" presStyleIdx="0" presStyleCnt="2" custScaleX="103786"/>
      <dgm:spPr>
        <a:prstGeom prst="ellipse">
          <a:avLst/>
        </a:prstGeom>
      </dgm:spPr>
    </dgm:pt>
    <dgm:pt modelId="{96B28391-DE77-401D-B616-A231ECB136B4}" type="pres">
      <dgm:prSet presAssocID="{80ABBB77-727D-491C-A6BB-79A78CB71066}" presName="transSpace" presStyleCnt="0"/>
      <dgm:spPr/>
    </dgm:pt>
    <dgm:pt modelId="{1545228D-CCEA-46D3-905E-BF22B4220B7E}" type="pres">
      <dgm:prSet presAssocID="{37399EF3-6D56-4B51-AF4B-A7ED55EBE12A}" presName="posSpace" presStyleCnt="0"/>
      <dgm:spPr/>
    </dgm:pt>
    <dgm:pt modelId="{BD788269-DB49-4319-9AC4-2510520AD1DD}" type="pres">
      <dgm:prSet presAssocID="{37399EF3-6D56-4B51-AF4B-A7ED55EBE12A}" presName="vertFlow" presStyleCnt="0"/>
      <dgm:spPr/>
    </dgm:pt>
    <dgm:pt modelId="{00405785-8D98-482F-A03F-1D3FDE306B5A}" type="pres">
      <dgm:prSet presAssocID="{37399EF3-6D56-4B51-AF4B-A7ED55EBE12A}" presName="topSpace" presStyleCnt="0"/>
      <dgm:spPr/>
    </dgm:pt>
    <dgm:pt modelId="{2D403945-C691-43C1-BF5A-C50DD0A1D760}" type="pres">
      <dgm:prSet presAssocID="{37399EF3-6D56-4B51-AF4B-A7ED55EBE12A}" presName="firstComp" presStyleCnt="0"/>
      <dgm:spPr/>
    </dgm:pt>
    <dgm:pt modelId="{8DAB9F7A-0014-465A-8F15-FEB99DC03BD0}" type="pres">
      <dgm:prSet presAssocID="{37399EF3-6D56-4B51-AF4B-A7ED55EBE12A}" presName="firstChild" presStyleLbl="bgAccFollowNode1" presStyleIdx="1" presStyleCnt="2" custFlipVert="1" custFlipHor="1" custScaleX="26743" custScaleY="24114" custLinFactNeighborX="-90126" custLinFactNeighborY="-45637"/>
      <dgm:spPr>
        <a:prstGeom prst="rect">
          <a:avLst/>
        </a:prstGeom>
      </dgm:spPr>
    </dgm:pt>
    <dgm:pt modelId="{6C618F57-C321-47F9-8A34-F8071E4ACDB2}" type="pres">
      <dgm:prSet presAssocID="{37399EF3-6D56-4B51-AF4B-A7ED55EBE12A}" presName="firstChildTx" presStyleLbl="bgAccFollowNode1" presStyleIdx="1" presStyleCnt="2">
        <dgm:presLayoutVars>
          <dgm:bulletEnabled val="1"/>
        </dgm:presLayoutVars>
      </dgm:prSet>
      <dgm:spPr/>
    </dgm:pt>
    <dgm:pt modelId="{1842D2F5-1CAA-4673-B958-7A986980728A}" type="pres">
      <dgm:prSet presAssocID="{37399EF3-6D56-4B51-AF4B-A7ED55EBE12A}" presName="negSpace" presStyleCnt="0"/>
      <dgm:spPr/>
    </dgm:pt>
    <dgm:pt modelId="{64ACBF54-61D4-4708-B9BD-1C56F54FF23B}" type="pres">
      <dgm:prSet presAssocID="{37399EF3-6D56-4B51-AF4B-A7ED55EBE12A}" presName="circle" presStyleLbl="node1" presStyleIdx="1" presStyleCnt="2" custLinFactNeighborX="55" custLinFactNeighborY="-142"/>
      <dgm:spPr>
        <a:prstGeom prst="ellipse">
          <a:avLst/>
        </a:prstGeom>
      </dgm:spPr>
    </dgm:pt>
  </dgm:ptLst>
  <dgm:cxnLst>
    <dgm:cxn modelId="{919D3538-AF88-4878-B488-3A9681C3EF03}" type="presOf" srcId="{0D4B0318-234D-467D-8622-AE2311A8CCEB}" destId="{72DE1702-8FD5-46B8-8586-05E08AF3BAC3}" srcOrd="0" destOrd="0" presId="urn:microsoft.com/office/officeart/2005/8/layout/hList9"/>
    <dgm:cxn modelId="{89AF1080-5B27-48E0-89B4-E420DFDC9190}" type="presOf" srcId="{37399EF3-6D56-4B51-AF4B-A7ED55EBE12A}" destId="{64ACBF54-61D4-4708-B9BD-1C56F54FF23B}" srcOrd="0" destOrd="0" presId="urn:microsoft.com/office/officeart/2005/8/layout/hList9"/>
    <dgm:cxn modelId="{03305B91-3EEE-4779-8411-E406A51A8062}" srcId="{0D4B0318-234D-467D-8622-AE2311A8CCEB}" destId="{37399EF3-6D56-4B51-AF4B-A7ED55EBE12A}" srcOrd="1" destOrd="0" parTransId="{CED08924-0DBE-47AE-A179-82D27EB4ADCF}" sibTransId="{E9119556-20D4-42B6-8F84-5A187BBF9E34}"/>
    <dgm:cxn modelId="{1424579B-8915-4975-8E9B-ABBF4F39C767}" srcId="{0D4B0318-234D-467D-8622-AE2311A8CCEB}" destId="{AC6AF1B6-055A-4645-990B-92E15768278B}" srcOrd="0" destOrd="0" parTransId="{7732E84D-C838-4F3B-AF92-877EC3E8BEE2}" sibTransId="{80ABBB77-727D-491C-A6BB-79A78CB71066}"/>
    <dgm:cxn modelId="{7DCC3DCF-14C2-46DE-B2E3-5F0E81CA3ADE}" type="presOf" srcId="{AC6AF1B6-055A-4645-990B-92E15768278B}" destId="{53F6330A-F8B4-46E0-9427-C245AE3BA53A}" srcOrd="0" destOrd="0" presId="urn:microsoft.com/office/officeart/2005/8/layout/hList9"/>
    <dgm:cxn modelId="{AF615124-2F7D-4227-A1F5-833B1AC990EE}" type="presParOf" srcId="{72DE1702-8FD5-46B8-8586-05E08AF3BAC3}" destId="{2C3FD2B6-1539-4409-A375-54BCCD1ED4A0}" srcOrd="0" destOrd="0" presId="urn:microsoft.com/office/officeart/2005/8/layout/hList9"/>
    <dgm:cxn modelId="{6A7DBD2A-A1F7-403F-B13D-3BEF9776CEA2}" type="presParOf" srcId="{72DE1702-8FD5-46B8-8586-05E08AF3BAC3}" destId="{5814A81E-E0C4-47BC-BE9A-10E53FBFBB61}" srcOrd="1" destOrd="0" presId="urn:microsoft.com/office/officeart/2005/8/layout/hList9"/>
    <dgm:cxn modelId="{D27428DA-8D98-4C5A-AF90-8BA3AA28AFCF}" type="presParOf" srcId="{5814A81E-E0C4-47BC-BE9A-10E53FBFBB61}" destId="{8F354057-E3C2-4962-8183-C50AD081C2FF}" srcOrd="0" destOrd="0" presId="urn:microsoft.com/office/officeart/2005/8/layout/hList9"/>
    <dgm:cxn modelId="{53CDCBC9-CDB1-477E-BC19-BAE10530B229}" type="presParOf" srcId="{5814A81E-E0C4-47BC-BE9A-10E53FBFBB61}" destId="{80441068-B471-42F0-8A90-9B0038CC2648}" srcOrd="1" destOrd="0" presId="urn:microsoft.com/office/officeart/2005/8/layout/hList9"/>
    <dgm:cxn modelId="{30DFB4E7-148F-4EE9-B32B-DE21E03D751F}" type="presParOf" srcId="{80441068-B471-42F0-8A90-9B0038CC2648}" destId="{E65B0A40-8721-4340-8503-EB260EB34BDE}" srcOrd="0" destOrd="0" presId="urn:microsoft.com/office/officeart/2005/8/layout/hList9"/>
    <dgm:cxn modelId="{D1ED8501-08CE-4BBA-8B19-DF6BD34EF111}" type="presParOf" srcId="{80441068-B471-42F0-8A90-9B0038CC2648}" destId="{1A4D9417-3FBA-4BE3-ADF3-13765759E17E}" srcOrd="1" destOrd="0" presId="urn:microsoft.com/office/officeart/2005/8/layout/hList9"/>
    <dgm:cxn modelId="{5AF25A52-CFF6-4B83-A373-AE265B5A1A3C}" type="presParOf" srcId="{72DE1702-8FD5-46B8-8586-05E08AF3BAC3}" destId="{45874B61-60A8-436B-AEF8-AFA164554822}" srcOrd="2" destOrd="0" presId="urn:microsoft.com/office/officeart/2005/8/layout/hList9"/>
    <dgm:cxn modelId="{C76DD85C-A9BA-42E1-A993-3B181DFC9988}" type="presParOf" srcId="{72DE1702-8FD5-46B8-8586-05E08AF3BAC3}" destId="{53F6330A-F8B4-46E0-9427-C245AE3BA53A}" srcOrd="3" destOrd="0" presId="urn:microsoft.com/office/officeart/2005/8/layout/hList9"/>
    <dgm:cxn modelId="{0F83C3F8-EDA7-484A-93A7-9FDF65DF879A}" type="presParOf" srcId="{72DE1702-8FD5-46B8-8586-05E08AF3BAC3}" destId="{96B28391-DE77-401D-B616-A231ECB136B4}" srcOrd="4" destOrd="0" presId="urn:microsoft.com/office/officeart/2005/8/layout/hList9"/>
    <dgm:cxn modelId="{897143DB-4E1C-4E9A-A042-79037A5B6FD1}" type="presParOf" srcId="{72DE1702-8FD5-46B8-8586-05E08AF3BAC3}" destId="{1545228D-CCEA-46D3-905E-BF22B4220B7E}" srcOrd="5" destOrd="0" presId="urn:microsoft.com/office/officeart/2005/8/layout/hList9"/>
    <dgm:cxn modelId="{49D2003F-1FD9-4CE0-98AB-0843E7F4AE86}" type="presParOf" srcId="{72DE1702-8FD5-46B8-8586-05E08AF3BAC3}" destId="{BD788269-DB49-4319-9AC4-2510520AD1DD}" srcOrd="6" destOrd="0" presId="urn:microsoft.com/office/officeart/2005/8/layout/hList9"/>
    <dgm:cxn modelId="{7611E9F8-A681-4483-BD9F-738836A0BF4A}" type="presParOf" srcId="{BD788269-DB49-4319-9AC4-2510520AD1DD}" destId="{00405785-8D98-482F-A03F-1D3FDE306B5A}" srcOrd="0" destOrd="0" presId="urn:microsoft.com/office/officeart/2005/8/layout/hList9"/>
    <dgm:cxn modelId="{B0588400-FB29-4B93-81CE-F49D7D97CE69}" type="presParOf" srcId="{BD788269-DB49-4319-9AC4-2510520AD1DD}" destId="{2D403945-C691-43C1-BF5A-C50DD0A1D760}" srcOrd="1" destOrd="0" presId="urn:microsoft.com/office/officeart/2005/8/layout/hList9"/>
    <dgm:cxn modelId="{FE7508F5-1FCB-4F65-B511-12DA7328F9C4}" type="presParOf" srcId="{2D403945-C691-43C1-BF5A-C50DD0A1D760}" destId="{8DAB9F7A-0014-465A-8F15-FEB99DC03BD0}" srcOrd="0" destOrd="0" presId="urn:microsoft.com/office/officeart/2005/8/layout/hList9"/>
    <dgm:cxn modelId="{86700C40-0B8B-415C-B5DE-AFBC91D15ED5}" type="presParOf" srcId="{2D403945-C691-43C1-BF5A-C50DD0A1D760}" destId="{6C618F57-C321-47F9-8A34-F8071E4ACDB2}" srcOrd="1" destOrd="0" presId="urn:microsoft.com/office/officeart/2005/8/layout/hList9"/>
    <dgm:cxn modelId="{4C221F8D-DEE5-46BA-B161-FCDEAB80A91A}" type="presParOf" srcId="{72DE1702-8FD5-46B8-8586-05E08AF3BAC3}" destId="{1842D2F5-1CAA-4673-B958-7A986980728A}" srcOrd="7" destOrd="0" presId="urn:microsoft.com/office/officeart/2005/8/layout/hList9"/>
    <dgm:cxn modelId="{97EDEFF4-91B0-4A9E-9283-4CD360DA30F3}" type="presParOf" srcId="{72DE1702-8FD5-46B8-8586-05E08AF3BAC3}" destId="{64ACBF54-61D4-4708-B9BD-1C56F54FF23B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6A4BA1-AC9F-456D-84A2-AA752E9C1F6D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72192225-D974-42CC-9D9B-E4384A015D25}">
      <dgm:prSet phldrT="[Texte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fr-FR" sz="2400" b="1" dirty="0">
              <a:solidFill>
                <a:schemeClr val="tx1"/>
              </a:solidFill>
            </a:rPr>
            <a:t>Idiosyncrasie </a:t>
          </a:r>
        </a:p>
      </dgm:t>
    </dgm:pt>
    <dgm:pt modelId="{152C881E-6767-4975-B919-439B5D8ABB82}" type="parTrans" cxnId="{A6C6B86B-F82F-4670-AB93-48FB5F697457}">
      <dgm:prSet/>
      <dgm:spPr/>
      <dgm:t>
        <a:bodyPr/>
        <a:lstStyle/>
        <a:p>
          <a:endParaRPr lang="fr-FR"/>
        </a:p>
      </dgm:t>
    </dgm:pt>
    <dgm:pt modelId="{D1C09785-C8F1-4124-8B74-AE8222812CF8}" type="sibTrans" cxnId="{A6C6B86B-F82F-4670-AB93-48FB5F697457}">
      <dgm:prSet/>
      <dgm:spPr/>
      <dgm:t>
        <a:bodyPr/>
        <a:lstStyle/>
        <a:p>
          <a:endParaRPr lang="fr-FR"/>
        </a:p>
      </dgm:t>
    </dgm:pt>
    <dgm:pt modelId="{74D64921-F663-48F8-B4D5-A0AD7B36BB78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2400" b="0" dirty="0" err="1">
              <a:solidFill>
                <a:srgbClr val="000000"/>
              </a:solidFill>
              <a:latin typeface="+mj-lt"/>
            </a:rPr>
            <a:t>Idio</a:t>
          </a:r>
          <a:r>
            <a:rPr lang="fr-FR" sz="2400" b="0" dirty="0">
              <a:solidFill>
                <a:srgbClr val="000000"/>
              </a:solidFill>
              <a:latin typeface="+mj-lt"/>
            </a:rPr>
            <a:t>=propre, </a:t>
          </a:r>
          <a:r>
            <a:rPr lang="fr-FR" sz="2400" b="0" dirty="0" err="1">
              <a:solidFill>
                <a:srgbClr val="000000"/>
              </a:solidFill>
              <a:latin typeface="+mj-lt"/>
            </a:rPr>
            <a:t>syncrasie</a:t>
          </a:r>
          <a:r>
            <a:rPr lang="fr-FR" sz="2400" b="0" dirty="0">
              <a:solidFill>
                <a:srgbClr val="000000"/>
              </a:solidFill>
              <a:latin typeface="+mj-lt"/>
            </a:rPr>
            <a:t>=mélange.</a:t>
          </a:r>
        </a:p>
      </dgm:t>
    </dgm:pt>
    <dgm:pt modelId="{0D883BDE-92A9-42E7-8A23-693BC870A51A}" type="parTrans" cxnId="{4672973A-E107-45B0-9484-4B0171847A4E}">
      <dgm:prSet/>
      <dgm:spPr/>
      <dgm:t>
        <a:bodyPr/>
        <a:lstStyle/>
        <a:p>
          <a:endParaRPr lang="fr-FR"/>
        </a:p>
      </dgm:t>
    </dgm:pt>
    <dgm:pt modelId="{36EFB4F8-1956-4D52-A7AC-F7082DCA1D3B}" type="sibTrans" cxnId="{4672973A-E107-45B0-9484-4B0171847A4E}">
      <dgm:prSet/>
      <dgm:spPr/>
      <dgm:t>
        <a:bodyPr/>
        <a:lstStyle/>
        <a:p>
          <a:endParaRPr lang="fr-FR"/>
        </a:p>
      </dgm:t>
    </dgm:pt>
    <dgm:pt modelId="{ED6D7AFD-3748-4E65-902E-573D3F163098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2400" b="0" dirty="0">
              <a:solidFill>
                <a:schemeClr val="tx1"/>
              </a:solidFill>
              <a:latin typeface="+mj-lt"/>
              <a:cs typeface="Arial" pitchFamily="34" charset="0"/>
            </a:rPr>
            <a:t>C’est</a:t>
          </a:r>
          <a:r>
            <a:rPr lang="fr-FR" sz="2400" b="0" dirty="0">
              <a:solidFill>
                <a:srgbClr val="990000"/>
              </a:solidFill>
              <a:latin typeface="+mj-lt"/>
              <a:cs typeface="Arial" pitchFamily="34" charset="0"/>
            </a:rPr>
            <a:t> une réactivité anormale </a:t>
          </a:r>
          <a:r>
            <a:rPr lang="fr-FR" sz="2400" b="0" dirty="0">
              <a:latin typeface="+mj-lt"/>
              <a:cs typeface="Arial" pitchFamily="34" charset="0"/>
            </a:rPr>
            <a:t>au médicament, d'origine </a:t>
          </a:r>
          <a:r>
            <a:rPr lang="fr-FR" sz="2400" b="0" dirty="0">
              <a:solidFill>
                <a:srgbClr val="990000"/>
              </a:solidFill>
              <a:latin typeface="+mj-lt"/>
              <a:cs typeface="Arial" pitchFamily="34" charset="0"/>
            </a:rPr>
            <a:t>génétique</a:t>
          </a:r>
          <a:r>
            <a:rPr lang="fr-FR" sz="2400" b="0" dirty="0">
              <a:latin typeface="+mj-lt"/>
              <a:cs typeface="Arial" pitchFamily="34" charset="0"/>
            </a:rPr>
            <a:t>, </a:t>
          </a:r>
          <a:r>
            <a:rPr lang="fr-FR" sz="2400" b="0" dirty="0">
              <a:solidFill>
                <a:srgbClr val="990000"/>
              </a:solidFill>
              <a:latin typeface="+mj-lt"/>
              <a:cs typeface="Arial" pitchFamily="34" charset="0"/>
            </a:rPr>
            <a:t>inattendue</a:t>
          </a:r>
          <a:r>
            <a:rPr lang="fr-FR" sz="2400" b="0" dirty="0">
              <a:latin typeface="+mj-lt"/>
              <a:cs typeface="Arial" pitchFamily="34" charset="0"/>
            </a:rPr>
            <a:t> et résultant </a:t>
          </a:r>
          <a:r>
            <a:rPr lang="fr-FR" sz="2400" b="0" baseline="0" dirty="0">
              <a:latin typeface="+mj-lt"/>
              <a:cs typeface="Arial" pitchFamily="34" charset="0"/>
            </a:rPr>
            <a:t> </a:t>
          </a:r>
          <a:r>
            <a:rPr lang="fr-FR" sz="2400" b="0" dirty="0">
              <a:latin typeface="+mj-lt"/>
              <a:cs typeface="Arial" pitchFamily="34" charset="0"/>
            </a:rPr>
            <a:t>d'une prédisposition particulière du sujet.</a:t>
          </a:r>
          <a:endParaRPr lang="fr-FR" sz="2400" b="0" dirty="0">
            <a:solidFill>
              <a:srgbClr val="000000"/>
            </a:solidFill>
            <a:latin typeface="+mj-lt"/>
          </a:endParaRPr>
        </a:p>
      </dgm:t>
    </dgm:pt>
    <dgm:pt modelId="{7C914C68-C11F-4AB1-9F93-D9AA3D05D638}" type="parTrans" cxnId="{EBDE4B7B-4A34-4200-8607-821858D1D4B4}">
      <dgm:prSet/>
      <dgm:spPr/>
      <dgm:t>
        <a:bodyPr/>
        <a:lstStyle/>
        <a:p>
          <a:endParaRPr lang="fr-FR"/>
        </a:p>
      </dgm:t>
    </dgm:pt>
    <dgm:pt modelId="{4FB90D0F-B478-425F-93A8-ED5DFD9F01A3}" type="sibTrans" cxnId="{EBDE4B7B-4A34-4200-8607-821858D1D4B4}">
      <dgm:prSet/>
      <dgm:spPr/>
      <dgm:t>
        <a:bodyPr/>
        <a:lstStyle/>
        <a:p>
          <a:endParaRPr lang="fr-FR"/>
        </a:p>
      </dgm:t>
    </dgm:pt>
    <dgm:pt modelId="{BFC9BABB-AAA6-45F2-BAF9-F766AA1AE234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2400" b="0" dirty="0">
              <a:solidFill>
                <a:srgbClr val="000000"/>
              </a:solidFill>
              <a:latin typeface="+mj-lt"/>
            </a:rPr>
            <a:t>Pas de contact préalable avec le médicament.</a:t>
          </a:r>
        </a:p>
      </dgm:t>
    </dgm:pt>
    <dgm:pt modelId="{F885FBE0-D469-42A3-BF6C-7C72434C3566}" type="parTrans" cxnId="{19843202-659B-43B3-9F1C-92DDA804F133}">
      <dgm:prSet/>
      <dgm:spPr/>
      <dgm:t>
        <a:bodyPr/>
        <a:lstStyle/>
        <a:p>
          <a:endParaRPr lang="fr-FR"/>
        </a:p>
      </dgm:t>
    </dgm:pt>
    <dgm:pt modelId="{421A5D38-DF4A-411D-814A-39E573B862F6}" type="sibTrans" cxnId="{19843202-659B-43B3-9F1C-92DDA804F133}">
      <dgm:prSet/>
      <dgm:spPr/>
      <dgm:t>
        <a:bodyPr/>
        <a:lstStyle/>
        <a:p>
          <a:endParaRPr lang="fr-FR"/>
        </a:p>
      </dgm:t>
    </dgm:pt>
    <dgm:pt modelId="{8AD5181C-3C49-4A12-9CD4-E2E92CC10472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2400" b="0" dirty="0">
            <a:solidFill>
              <a:srgbClr val="000000"/>
            </a:solidFill>
            <a:latin typeface="+mj-lt"/>
          </a:endParaRPr>
        </a:p>
      </dgm:t>
    </dgm:pt>
    <dgm:pt modelId="{88995492-DCD4-400E-8CD1-3CA805D1B0E9}" type="parTrans" cxnId="{C5BEFC75-79B9-4BC7-8054-4BECEF9A8445}">
      <dgm:prSet/>
      <dgm:spPr/>
    </dgm:pt>
    <dgm:pt modelId="{4C357A6C-FBEE-424E-91B4-BB6B9B90B3E8}" type="sibTrans" cxnId="{C5BEFC75-79B9-4BC7-8054-4BECEF9A8445}">
      <dgm:prSet/>
      <dgm:spPr/>
    </dgm:pt>
    <dgm:pt modelId="{C0437DB3-6A2C-4A87-B0C6-B46D883D984F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2400" b="0" dirty="0">
            <a:solidFill>
              <a:srgbClr val="000000"/>
            </a:solidFill>
            <a:latin typeface="+mj-lt"/>
          </a:endParaRPr>
        </a:p>
      </dgm:t>
    </dgm:pt>
    <dgm:pt modelId="{F7F6FBE5-CF44-419E-AA5A-72F395F96091}" type="parTrans" cxnId="{787248D1-455E-46C0-84ED-A0CCB95C358C}">
      <dgm:prSet/>
      <dgm:spPr/>
    </dgm:pt>
    <dgm:pt modelId="{1FFC141C-A3B7-4813-8B6B-79446DF2E3BB}" type="sibTrans" cxnId="{787248D1-455E-46C0-84ED-A0CCB95C358C}">
      <dgm:prSet/>
      <dgm:spPr/>
    </dgm:pt>
    <dgm:pt modelId="{E2560FB3-7935-4403-B921-F158A6CFC26A}" type="pres">
      <dgm:prSet presAssocID="{246A4BA1-AC9F-456D-84A2-AA752E9C1F6D}" presName="Name0" presStyleCnt="0">
        <dgm:presLayoutVars>
          <dgm:dir/>
          <dgm:animLvl val="lvl"/>
          <dgm:resizeHandles val="exact"/>
        </dgm:presLayoutVars>
      </dgm:prSet>
      <dgm:spPr/>
    </dgm:pt>
    <dgm:pt modelId="{F637F39B-277A-45F9-BB93-8F6F4336E8D0}" type="pres">
      <dgm:prSet presAssocID="{72192225-D974-42CC-9D9B-E4384A015D25}" presName="linNode" presStyleCnt="0"/>
      <dgm:spPr/>
    </dgm:pt>
    <dgm:pt modelId="{B303936A-061E-4DE3-8814-131E01FC65DD}" type="pres">
      <dgm:prSet presAssocID="{72192225-D974-42CC-9D9B-E4384A015D25}" presName="parentText" presStyleLbl="node1" presStyleIdx="0" presStyleCnt="1" custScaleX="89898">
        <dgm:presLayoutVars>
          <dgm:chMax val="1"/>
          <dgm:bulletEnabled val="1"/>
        </dgm:presLayoutVars>
      </dgm:prSet>
      <dgm:spPr/>
    </dgm:pt>
    <dgm:pt modelId="{C348DB50-875A-400E-8F6A-95072BB0C645}" type="pres">
      <dgm:prSet presAssocID="{72192225-D974-42CC-9D9B-E4384A015D25}" presName="descendantText" presStyleLbl="alignAccFollowNode1" presStyleIdx="0" presStyleCnt="1" custScaleX="152909" custScaleY="115309" custLinFactNeighborX="8379" custLinFactNeighborY="0">
        <dgm:presLayoutVars>
          <dgm:bulletEnabled val="1"/>
        </dgm:presLayoutVars>
      </dgm:prSet>
      <dgm:spPr/>
    </dgm:pt>
  </dgm:ptLst>
  <dgm:cxnLst>
    <dgm:cxn modelId="{19843202-659B-43B3-9F1C-92DDA804F133}" srcId="{72192225-D974-42CC-9D9B-E4384A015D25}" destId="{BFC9BABB-AAA6-45F2-BAF9-F766AA1AE234}" srcOrd="4" destOrd="0" parTransId="{F885FBE0-D469-42A3-BF6C-7C72434C3566}" sibTransId="{421A5D38-DF4A-411D-814A-39E573B862F6}"/>
    <dgm:cxn modelId="{68FD3402-7E18-4DC0-ABED-AA1413CAFC88}" type="presOf" srcId="{72192225-D974-42CC-9D9B-E4384A015D25}" destId="{B303936A-061E-4DE3-8814-131E01FC65DD}" srcOrd="0" destOrd="0" presId="urn:microsoft.com/office/officeart/2005/8/layout/vList5"/>
    <dgm:cxn modelId="{4CB2C823-BFAD-46CF-A6A0-0701C58B4276}" type="presOf" srcId="{C0437DB3-6A2C-4A87-B0C6-B46D883D984F}" destId="{C348DB50-875A-400E-8F6A-95072BB0C645}" srcOrd="0" destOrd="3" presId="urn:microsoft.com/office/officeart/2005/8/layout/vList5"/>
    <dgm:cxn modelId="{53892931-CB36-40CE-A601-6AD5F1F60E5D}" type="presOf" srcId="{ED6D7AFD-3748-4E65-902E-573D3F163098}" destId="{C348DB50-875A-400E-8F6A-95072BB0C645}" srcOrd="0" destOrd="2" presId="urn:microsoft.com/office/officeart/2005/8/layout/vList5"/>
    <dgm:cxn modelId="{4672973A-E107-45B0-9484-4B0171847A4E}" srcId="{72192225-D974-42CC-9D9B-E4384A015D25}" destId="{74D64921-F663-48F8-B4D5-A0AD7B36BB78}" srcOrd="0" destOrd="0" parTransId="{0D883BDE-92A9-42E7-8A23-693BC870A51A}" sibTransId="{36EFB4F8-1956-4D52-A7AC-F7082DCA1D3B}"/>
    <dgm:cxn modelId="{A6C6B86B-F82F-4670-AB93-48FB5F697457}" srcId="{246A4BA1-AC9F-456D-84A2-AA752E9C1F6D}" destId="{72192225-D974-42CC-9D9B-E4384A015D25}" srcOrd="0" destOrd="0" parTransId="{152C881E-6767-4975-B919-439B5D8ABB82}" sibTransId="{D1C09785-C8F1-4124-8B74-AE8222812CF8}"/>
    <dgm:cxn modelId="{EBD1C36D-5C93-4694-B2F2-29A81CB2790F}" type="presOf" srcId="{74D64921-F663-48F8-B4D5-A0AD7B36BB78}" destId="{C348DB50-875A-400E-8F6A-95072BB0C645}" srcOrd="0" destOrd="0" presId="urn:microsoft.com/office/officeart/2005/8/layout/vList5"/>
    <dgm:cxn modelId="{C5BEFC75-79B9-4BC7-8054-4BECEF9A8445}" srcId="{72192225-D974-42CC-9D9B-E4384A015D25}" destId="{8AD5181C-3C49-4A12-9CD4-E2E92CC10472}" srcOrd="1" destOrd="0" parTransId="{88995492-DCD4-400E-8CD1-3CA805D1B0E9}" sibTransId="{4C357A6C-FBEE-424E-91B4-BB6B9B90B3E8}"/>
    <dgm:cxn modelId="{E460BB58-1E34-4DB4-8F10-B250D3780D33}" type="presOf" srcId="{BFC9BABB-AAA6-45F2-BAF9-F766AA1AE234}" destId="{C348DB50-875A-400E-8F6A-95072BB0C645}" srcOrd="0" destOrd="4" presId="urn:microsoft.com/office/officeart/2005/8/layout/vList5"/>
    <dgm:cxn modelId="{EBDE4B7B-4A34-4200-8607-821858D1D4B4}" srcId="{72192225-D974-42CC-9D9B-E4384A015D25}" destId="{ED6D7AFD-3748-4E65-902E-573D3F163098}" srcOrd="2" destOrd="0" parTransId="{7C914C68-C11F-4AB1-9F93-D9AA3D05D638}" sibTransId="{4FB90D0F-B478-425F-93A8-ED5DFD9F01A3}"/>
    <dgm:cxn modelId="{C8A4E89F-9EB0-4672-959F-AF26B2B592F4}" type="presOf" srcId="{8AD5181C-3C49-4A12-9CD4-E2E92CC10472}" destId="{C348DB50-875A-400E-8F6A-95072BB0C645}" srcOrd="0" destOrd="1" presId="urn:microsoft.com/office/officeart/2005/8/layout/vList5"/>
    <dgm:cxn modelId="{E76279C3-41AB-479A-9AE0-C183B58412C3}" type="presOf" srcId="{246A4BA1-AC9F-456D-84A2-AA752E9C1F6D}" destId="{E2560FB3-7935-4403-B921-F158A6CFC26A}" srcOrd="0" destOrd="0" presId="urn:microsoft.com/office/officeart/2005/8/layout/vList5"/>
    <dgm:cxn modelId="{787248D1-455E-46C0-84ED-A0CCB95C358C}" srcId="{72192225-D974-42CC-9D9B-E4384A015D25}" destId="{C0437DB3-6A2C-4A87-B0C6-B46D883D984F}" srcOrd="3" destOrd="0" parTransId="{F7F6FBE5-CF44-419E-AA5A-72F395F96091}" sibTransId="{1FFC141C-A3B7-4813-8B6B-79446DF2E3BB}"/>
    <dgm:cxn modelId="{C4EF3412-5AE0-42D7-8E00-06DC87D52B01}" type="presParOf" srcId="{E2560FB3-7935-4403-B921-F158A6CFC26A}" destId="{F637F39B-277A-45F9-BB93-8F6F4336E8D0}" srcOrd="0" destOrd="0" presId="urn:microsoft.com/office/officeart/2005/8/layout/vList5"/>
    <dgm:cxn modelId="{E92F50C2-7D5F-45EB-BA36-C7B488EC21D1}" type="presParOf" srcId="{F637F39B-277A-45F9-BB93-8F6F4336E8D0}" destId="{B303936A-061E-4DE3-8814-131E01FC65DD}" srcOrd="0" destOrd="0" presId="urn:microsoft.com/office/officeart/2005/8/layout/vList5"/>
    <dgm:cxn modelId="{A04FBC86-8172-45F0-AFE5-FB44F1EBE68D}" type="presParOf" srcId="{F637F39B-277A-45F9-BB93-8F6F4336E8D0}" destId="{C348DB50-875A-400E-8F6A-95072BB0C6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6A4BA1-AC9F-456D-84A2-AA752E9C1F6D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72192225-D974-42CC-9D9B-E4384A015D25}">
      <dgm:prSet phldrT="[Texte]" custT="1"/>
      <dgm:spPr>
        <a:solidFill>
          <a:schemeClr val="accent6">
            <a:lumMod val="60000"/>
            <a:lumOff val="4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fr-FR" sz="2000" b="1" dirty="0">
              <a:solidFill>
                <a:schemeClr val="tx1"/>
              </a:solidFill>
            </a:rPr>
            <a:t>Allergie médicamenteuse </a:t>
          </a:r>
        </a:p>
      </dgm:t>
    </dgm:pt>
    <dgm:pt modelId="{152C881E-6767-4975-B919-439B5D8ABB82}" type="parTrans" cxnId="{A6C6B86B-F82F-4670-AB93-48FB5F697457}">
      <dgm:prSet/>
      <dgm:spPr/>
      <dgm:t>
        <a:bodyPr/>
        <a:lstStyle/>
        <a:p>
          <a:endParaRPr lang="fr-FR"/>
        </a:p>
      </dgm:t>
    </dgm:pt>
    <dgm:pt modelId="{D1C09785-C8F1-4124-8B74-AE8222812CF8}" type="sibTrans" cxnId="{A6C6B86B-F82F-4670-AB93-48FB5F697457}">
      <dgm:prSet/>
      <dgm:spPr/>
      <dgm:t>
        <a:bodyPr/>
        <a:lstStyle/>
        <a:p>
          <a:endParaRPr lang="fr-FR"/>
        </a:p>
      </dgm:t>
    </dgm:pt>
    <dgm:pt modelId="{74D64921-F663-48F8-B4D5-A0AD7B36BB78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800" b="0" dirty="0">
              <a:solidFill>
                <a:schemeClr val="tx1"/>
              </a:solidFill>
              <a:latin typeface="+mj-lt"/>
            </a:rPr>
            <a:t>Ce sont des réactions d’</a:t>
          </a:r>
          <a:r>
            <a:rPr lang="fr-FR" sz="1800" b="1" dirty="0">
              <a:solidFill>
                <a:schemeClr val="tx1"/>
              </a:solidFill>
              <a:latin typeface="+mj-lt"/>
            </a:rPr>
            <a:t>hypersensibilité</a:t>
          </a:r>
          <a:r>
            <a:rPr lang="fr-FR" sz="1800" b="0" dirty="0">
              <a:solidFill>
                <a:schemeClr val="tx1"/>
              </a:solidFill>
              <a:latin typeface="+mj-lt"/>
            </a:rPr>
            <a:t> qui n’ont </a:t>
          </a:r>
          <a:r>
            <a:rPr lang="fr-FR" sz="1800" b="0" u="sng" dirty="0">
              <a:solidFill>
                <a:schemeClr val="tx1"/>
              </a:solidFill>
              <a:latin typeface="+mj-lt"/>
            </a:rPr>
            <a:t>aucun rapport avec les propriétés pharmacologiques du médicament</a:t>
          </a:r>
          <a:r>
            <a:rPr lang="fr-FR" sz="1800" b="0" dirty="0">
              <a:solidFill>
                <a:schemeClr val="tx1"/>
              </a:solidFill>
              <a:latin typeface="+mj-lt"/>
            </a:rPr>
            <a:t>.</a:t>
          </a:r>
        </a:p>
      </dgm:t>
    </dgm:pt>
    <dgm:pt modelId="{0D883BDE-92A9-42E7-8A23-693BC870A51A}" type="parTrans" cxnId="{4672973A-E107-45B0-9484-4B0171847A4E}">
      <dgm:prSet/>
      <dgm:spPr/>
      <dgm:t>
        <a:bodyPr/>
        <a:lstStyle/>
        <a:p>
          <a:endParaRPr lang="fr-FR"/>
        </a:p>
      </dgm:t>
    </dgm:pt>
    <dgm:pt modelId="{36EFB4F8-1956-4D52-A7AC-F7082DCA1D3B}" type="sibTrans" cxnId="{4672973A-E107-45B0-9484-4B0171847A4E}">
      <dgm:prSet/>
      <dgm:spPr/>
      <dgm:t>
        <a:bodyPr/>
        <a:lstStyle/>
        <a:p>
          <a:endParaRPr lang="fr-FR"/>
        </a:p>
      </dgm:t>
    </dgm:pt>
    <dgm:pt modelId="{9EA9E2BB-BF72-4F4D-97C9-55E688B9F77E}">
      <dgm:prSet custT="1"/>
      <dgm:spPr/>
      <dgm:t>
        <a:bodyPr/>
        <a:lstStyle/>
        <a:p>
          <a:pPr algn="just"/>
          <a:r>
            <a:rPr lang="fr-FR" sz="1800" dirty="0">
              <a:latin typeface="+mj-lt"/>
            </a:rPr>
            <a:t>Contact préalable avec le médicament = </a:t>
          </a:r>
          <a:r>
            <a:rPr lang="fr-FR" sz="1800" b="1" dirty="0">
              <a:latin typeface="+mj-lt"/>
            </a:rPr>
            <a:t>sensibilisation</a:t>
          </a:r>
          <a:endParaRPr lang="fr-FR" sz="1800" b="1" dirty="0">
            <a:solidFill>
              <a:srgbClr val="000000"/>
            </a:solidFill>
            <a:latin typeface="+mj-lt"/>
          </a:endParaRPr>
        </a:p>
      </dgm:t>
    </dgm:pt>
    <dgm:pt modelId="{04D06341-0D95-494D-A686-892849C3357A}" type="parTrans" cxnId="{1FA92B9C-8658-4988-A88A-A3A88464FD8C}">
      <dgm:prSet/>
      <dgm:spPr/>
      <dgm:t>
        <a:bodyPr/>
        <a:lstStyle/>
        <a:p>
          <a:endParaRPr lang="fr-FR"/>
        </a:p>
      </dgm:t>
    </dgm:pt>
    <dgm:pt modelId="{D3A62BEE-DD42-46CC-B560-CEB0D874C496}" type="sibTrans" cxnId="{1FA92B9C-8658-4988-A88A-A3A88464FD8C}">
      <dgm:prSet/>
      <dgm:spPr/>
      <dgm:t>
        <a:bodyPr/>
        <a:lstStyle/>
        <a:p>
          <a:endParaRPr lang="fr-FR"/>
        </a:p>
      </dgm:t>
    </dgm:pt>
    <dgm:pt modelId="{1A4D8497-D0C0-47F8-AE75-6DFB5D2BD6E2}">
      <dgm:prSet custT="1"/>
      <dgm:spPr/>
      <dgm:t>
        <a:bodyPr/>
        <a:lstStyle/>
        <a:p>
          <a:pPr algn="just"/>
          <a:r>
            <a:rPr lang="fr-FR" sz="1800" dirty="0">
              <a:latin typeface="+mj-lt"/>
            </a:rPr>
            <a:t>Médicament = Ag ou allergène qui se comporte comme un </a:t>
          </a:r>
          <a:r>
            <a:rPr lang="fr-FR" sz="1800" b="1" dirty="0">
              <a:latin typeface="+mj-lt"/>
            </a:rPr>
            <a:t>haptène</a:t>
          </a:r>
          <a:r>
            <a:rPr lang="fr-FR" sz="1800" dirty="0">
              <a:latin typeface="+mj-lt"/>
            </a:rPr>
            <a:t> par liaison avec une protéine de l’organisme.</a:t>
          </a:r>
          <a:endParaRPr lang="fr-FR" sz="1800" dirty="0">
            <a:solidFill>
              <a:srgbClr val="000000"/>
            </a:solidFill>
            <a:latin typeface="+mj-lt"/>
          </a:endParaRPr>
        </a:p>
      </dgm:t>
    </dgm:pt>
    <dgm:pt modelId="{9CB93FC8-8362-4447-90AA-DA8399F26578}" type="parTrans" cxnId="{F9A8F369-D67E-4FF4-B465-3635F6BB153B}">
      <dgm:prSet/>
      <dgm:spPr/>
      <dgm:t>
        <a:bodyPr/>
        <a:lstStyle/>
        <a:p>
          <a:endParaRPr lang="fr-FR"/>
        </a:p>
      </dgm:t>
    </dgm:pt>
    <dgm:pt modelId="{E1F79E00-22F9-4851-A14D-9B545B959F58}" type="sibTrans" cxnId="{F9A8F369-D67E-4FF4-B465-3635F6BB153B}">
      <dgm:prSet/>
      <dgm:spPr/>
      <dgm:t>
        <a:bodyPr/>
        <a:lstStyle/>
        <a:p>
          <a:endParaRPr lang="fr-FR"/>
        </a:p>
      </dgm:t>
    </dgm:pt>
    <dgm:pt modelId="{0F3D39BE-76C3-4983-ADF7-1D81E31981DA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1800" b="0" dirty="0">
            <a:solidFill>
              <a:srgbClr val="000000"/>
            </a:solidFill>
            <a:latin typeface="+mj-lt"/>
          </a:endParaRPr>
        </a:p>
      </dgm:t>
    </dgm:pt>
    <dgm:pt modelId="{74D4C7DE-70F7-47B2-9AD6-BA15E4368EE9}" type="parTrans" cxnId="{7E883A0E-1895-44CB-B034-B65DF9F4FF53}">
      <dgm:prSet/>
      <dgm:spPr/>
    </dgm:pt>
    <dgm:pt modelId="{4B76C877-4C27-448A-B8B1-8511D4BF1FDA}" type="sibTrans" cxnId="{7E883A0E-1895-44CB-B034-B65DF9F4FF53}">
      <dgm:prSet/>
      <dgm:spPr/>
    </dgm:pt>
    <dgm:pt modelId="{F8E768CE-FBA7-4932-82E7-AB42E2C80426}">
      <dgm:prSet custT="1"/>
      <dgm:spPr/>
      <dgm:t>
        <a:bodyPr/>
        <a:lstStyle/>
        <a:p>
          <a:pPr algn="just"/>
          <a:endParaRPr lang="fr-FR" sz="1800" dirty="0">
            <a:solidFill>
              <a:srgbClr val="000000"/>
            </a:solidFill>
            <a:latin typeface="+mj-lt"/>
          </a:endParaRPr>
        </a:p>
      </dgm:t>
    </dgm:pt>
    <dgm:pt modelId="{AE48A436-6BE3-48ED-9CAC-8203260B8672}" type="parTrans" cxnId="{5024E58F-8A3A-4E8F-9A1F-3FC9BB838ED9}">
      <dgm:prSet/>
      <dgm:spPr/>
    </dgm:pt>
    <dgm:pt modelId="{5EF8A1AC-CE00-4BFD-A8F0-507B33FE3B29}" type="sibTrans" cxnId="{5024E58F-8A3A-4E8F-9A1F-3FC9BB838ED9}">
      <dgm:prSet/>
      <dgm:spPr/>
    </dgm:pt>
    <dgm:pt modelId="{C45EF9B1-FE81-4583-AC86-EC03BD837ACE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r>
            <a:rPr lang="fr-FR" sz="18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Aucune relation dose effet.</a:t>
          </a:r>
          <a:endParaRPr lang="fr-FR" sz="1800" b="0" dirty="0">
            <a:solidFill>
              <a:schemeClr val="tx1"/>
            </a:solidFill>
            <a:latin typeface="+mj-lt"/>
          </a:endParaRPr>
        </a:p>
      </dgm:t>
    </dgm:pt>
    <dgm:pt modelId="{6D99992D-D686-4D0A-8F78-DB686E641832}" type="parTrans" cxnId="{35AD00FF-9137-4876-A0FC-D86092E12A87}">
      <dgm:prSet/>
      <dgm:spPr/>
    </dgm:pt>
    <dgm:pt modelId="{49755715-5149-46C1-8DA6-3EFAF8B67741}" type="sibTrans" cxnId="{35AD00FF-9137-4876-A0FC-D86092E12A87}">
      <dgm:prSet/>
      <dgm:spPr/>
    </dgm:pt>
    <dgm:pt modelId="{F18022F9-2A56-440B-800F-A7A13C9047BF}">
      <dgm:prSet phldrT="[Texte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just"/>
          <a:endParaRPr lang="fr-FR" sz="1800" b="0" dirty="0">
            <a:solidFill>
              <a:schemeClr val="tx1"/>
            </a:solidFill>
            <a:latin typeface="+mj-lt"/>
          </a:endParaRPr>
        </a:p>
      </dgm:t>
    </dgm:pt>
    <dgm:pt modelId="{8E69B918-DCEE-4A85-AA77-4D80158D046C}" type="parTrans" cxnId="{542358D2-3C5C-4C30-9761-1610D4CDB020}">
      <dgm:prSet/>
      <dgm:spPr/>
    </dgm:pt>
    <dgm:pt modelId="{9D5A4128-6597-47EB-B26C-EB1366A02916}" type="sibTrans" cxnId="{542358D2-3C5C-4C30-9761-1610D4CDB020}">
      <dgm:prSet/>
      <dgm:spPr/>
    </dgm:pt>
    <dgm:pt modelId="{F8DD0433-5DC0-4530-8573-474E2E7281BD}">
      <dgm:prSet custT="1"/>
      <dgm:spPr/>
      <dgm:t>
        <a:bodyPr/>
        <a:lstStyle/>
        <a:p>
          <a:pPr algn="just"/>
          <a:r>
            <a:rPr lang="fr-FR" sz="1800" dirty="0">
              <a:solidFill>
                <a:srgbClr val="000000"/>
              </a:solidFill>
              <a:latin typeface="+mj-lt"/>
              <a:ea typeface="Calibri" pitchFamily="34" charset="0"/>
              <a:cs typeface="Times New Roman" pitchFamily="18" charset="0"/>
            </a:rPr>
            <a:t>Cessent avec l'arrêt du traitement, reprennent avec réitération.</a:t>
          </a:r>
          <a:endParaRPr lang="fr-FR" sz="1800" dirty="0">
            <a:solidFill>
              <a:srgbClr val="000000"/>
            </a:solidFill>
            <a:latin typeface="+mj-lt"/>
          </a:endParaRPr>
        </a:p>
      </dgm:t>
    </dgm:pt>
    <dgm:pt modelId="{471C40E4-2D3B-445C-AD9A-5C6D76E0FFB7}" type="parTrans" cxnId="{4A2918C8-945A-4D24-ADF7-8258862CE167}">
      <dgm:prSet/>
      <dgm:spPr/>
    </dgm:pt>
    <dgm:pt modelId="{A0DCD054-BC6F-49B9-8434-D962089AFD95}" type="sibTrans" cxnId="{4A2918C8-945A-4D24-ADF7-8258862CE167}">
      <dgm:prSet/>
      <dgm:spPr/>
    </dgm:pt>
    <dgm:pt modelId="{C6AC572C-295E-40CF-B467-273A4CF4218D}">
      <dgm:prSet custT="1"/>
      <dgm:spPr/>
      <dgm:t>
        <a:bodyPr/>
        <a:lstStyle/>
        <a:p>
          <a:pPr algn="just"/>
          <a:endParaRPr lang="fr-FR" sz="1800" dirty="0">
            <a:solidFill>
              <a:srgbClr val="000000"/>
            </a:solidFill>
            <a:latin typeface="+mj-lt"/>
          </a:endParaRPr>
        </a:p>
      </dgm:t>
    </dgm:pt>
    <dgm:pt modelId="{74588E49-5C17-44E5-B28F-86E9207F087D}" type="parTrans" cxnId="{24995018-0EA6-4AB7-B06B-F8062E1AD725}">
      <dgm:prSet/>
      <dgm:spPr/>
    </dgm:pt>
    <dgm:pt modelId="{CF42A655-C0EA-465A-98BC-3DB6FDE5F9E3}" type="sibTrans" cxnId="{24995018-0EA6-4AB7-B06B-F8062E1AD725}">
      <dgm:prSet/>
      <dgm:spPr/>
    </dgm:pt>
    <dgm:pt modelId="{E2560FB3-7935-4403-B921-F158A6CFC26A}" type="pres">
      <dgm:prSet presAssocID="{246A4BA1-AC9F-456D-84A2-AA752E9C1F6D}" presName="Name0" presStyleCnt="0">
        <dgm:presLayoutVars>
          <dgm:dir/>
          <dgm:animLvl val="lvl"/>
          <dgm:resizeHandles val="exact"/>
        </dgm:presLayoutVars>
      </dgm:prSet>
      <dgm:spPr/>
    </dgm:pt>
    <dgm:pt modelId="{F637F39B-277A-45F9-BB93-8F6F4336E8D0}" type="pres">
      <dgm:prSet presAssocID="{72192225-D974-42CC-9D9B-E4384A015D25}" presName="linNode" presStyleCnt="0"/>
      <dgm:spPr/>
    </dgm:pt>
    <dgm:pt modelId="{B303936A-061E-4DE3-8814-131E01FC65DD}" type="pres">
      <dgm:prSet presAssocID="{72192225-D974-42CC-9D9B-E4384A015D25}" presName="parentText" presStyleLbl="node1" presStyleIdx="0" presStyleCnt="1" custScaleX="89898">
        <dgm:presLayoutVars>
          <dgm:chMax val="1"/>
          <dgm:bulletEnabled val="1"/>
        </dgm:presLayoutVars>
      </dgm:prSet>
      <dgm:spPr/>
    </dgm:pt>
    <dgm:pt modelId="{C348DB50-875A-400E-8F6A-95072BB0C645}" type="pres">
      <dgm:prSet presAssocID="{72192225-D974-42CC-9D9B-E4384A015D25}" presName="descendantText" presStyleLbl="alignAccFollowNode1" presStyleIdx="0" presStyleCnt="1" custScaleX="152909" custScaleY="115309" custLinFactNeighborX="8379" custLinFactNeighborY="0">
        <dgm:presLayoutVars>
          <dgm:bulletEnabled val="1"/>
        </dgm:presLayoutVars>
      </dgm:prSet>
      <dgm:spPr/>
    </dgm:pt>
  </dgm:ptLst>
  <dgm:cxnLst>
    <dgm:cxn modelId="{7E883A0E-1895-44CB-B034-B65DF9F4FF53}" srcId="{72192225-D974-42CC-9D9B-E4384A015D25}" destId="{0F3D39BE-76C3-4983-ADF7-1D81E31981DA}" srcOrd="3" destOrd="0" parTransId="{74D4C7DE-70F7-47B2-9AD6-BA15E4368EE9}" sibTransId="{4B76C877-4C27-448A-B8B1-8511D4BF1FDA}"/>
    <dgm:cxn modelId="{ED57D011-7598-4475-AC58-C852D6EE3181}" type="presOf" srcId="{C6AC572C-295E-40CF-B467-273A4CF4218D}" destId="{C348DB50-875A-400E-8F6A-95072BB0C645}" srcOrd="0" destOrd="7" presId="urn:microsoft.com/office/officeart/2005/8/layout/vList5"/>
    <dgm:cxn modelId="{24995018-0EA6-4AB7-B06B-F8062E1AD725}" srcId="{72192225-D974-42CC-9D9B-E4384A015D25}" destId="{C6AC572C-295E-40CF-B467-273A4CF4218D}" srcOrd="7" destOrd="0" parTransId="{74588E49-5C17-44E5-B28F-86E9207F087D}" sibTransId="{CF42A655-C0EA-465A-98BC-3DB6FDE5F9E3}"/>
    <dgm:cxn modelId="{638F5B30-ED19-4659-AF36-7AEFD7815E56}" type="presOf" srcId="{1A4D8497-D0C0-47F8-AE75-6DFB5D2BD6E2}" destId="{C348DB50-875A-400E-8F6A-95072BB0C645}" srcOrd="0" destOrd="6" presId="urn:microsoft.com/office/officeart/2005/8/layout/vList5"/>
    <dgm:cxn modelId="{37B35237-C9F5-4ED7-B51E-BD3B39391994}" type="presOf" srcId="{74D64921-F663-48F8-B4D5-A0AD7B36BB78}" destId="{C348DB50-875A-400E-8F6A-95072BB0C645}" srcOrd="0" destOrd="0" presId="urn:microsoft.com/office/officeart/2005/8/layout/vList5"/>
    <dgm:cxn modelId="{4672973A-E107-45B0-9484-4B0171847A4E}" srcId="{72192225-D974-42CC-9D9B-E4384A015D25}" destId="{74D64921-F663-48F8-B4D5-A0AD7B36BB78}" srcOrd="0" destOrd="0" parTransId="{0D883BDE-92A9-42E7-8A23-693BC870A51A}" sibTransId="{36EFB4F8-1956-4D52-A7AC-F7082DCA1D3B}"/>
    <dgm:cxn modelId="{28A0243E-CF0D-4A12-8F60-D8536AD33274}" type="presOf" srcId="{0F3D39BE-76C3-4983-ADF7-1D81E31981DA}" destId="{C348DB50-875A-400E-8F6A-95072BB0C645}" srcOrd="0" destOrd="3" presId="urn:microsoft.com/office/officeart/2005/8/layout/vList5"/>
    <dgm:cxn modelId="{F9A8F369-D67E-4FF4-B465-3635F6BB153B}" srcId="{72192225-D974-42CC-9D9B-E4384A015D25}" destId="{1A4D8497-D0C0-47F8-AE75-6DFB5D2BD6E2}" srcOrd="6" destOrd="0" parTransId="{9CB93FC8-8362-4447-90AA-DA8399F26578}" sibTransId="{E1F79E00-22F9-4851-A14D-9B545B959F58}"/>
    <dgm:cxn modelId="{E429D94A-14C6-480D-8FC2-28672992AFDB}" type="presOf" srcId="{F8DD0433-5DC0-4530-8573-474E2E7281BD}" destId="{C348DB50-875A-400E-8F6A-95072BB0C645}" srcOrd="0" destOrd="8" presId="urn:microsoft.com/office/officeart/2005/8/layout/vList5"/>
    <dgm:cxn modelId="{A6C6B86B-F82F-4670-AB93-48FB5F697457}" srcId="{246A4BA1-AC9F-456D-84A2-AA752E9C1F6D}" destId="{72192225-D974-42CC-9D9B-E4384A015D25}" srcOrd="0" destOrd="0" parTransId="{152C881E-6767-4975-B919-439B5D8ABB82}" sibTransId="{D1C09785-C8F1-4124-8B74-AE8222812CF8}"/>
    <dgm:cxn modelId="{5024E58F-8A3A-4E8F-9A1F-3FC9BB838ED9}" srcId="{72192225-D974-42CC-9D9B-E4384A015D25}" destId="{F8E768CE-FBA7-4932-82E7-AB42E2C80426}" srcOrd="5" destOrd="0" parTransId="{AE48A436-6BE3-48ED-9CAC-8203260B8672}" sibTransId="{5EF8A1AC-CE00-4BFD-A8F0-507B33FE3B29}"/>
    <dgm:cxn modelId="{75F88B9A-2C1C-41B7-AD88-5DC6011077CA}" type="presOf" srcId="{F8E768CE-FBA7-4932-82E7-AB42E2C80426}" destId="{C348DB50-875A-400E-8F6A-95072BB0C645}" srcOrd="0" destOrd="5" presId="urn:microsoft.com/office/officeart/2005/8/layout/vList5"/>
    <dgm:cxn modelId="{CD08F59B-1126-4A8B-9D86-DC371C39ACA8}" type="presOf" srcId="{C45EF9B1-FE81-4583-AC86-EC03BD837ACE}" destId="{C348DB50-875A-400E-8F6A-95072BB0C645}" srcOrd="0" destOrd="2" presId="urn:microsoft.com/office/officeart/2005/8/layout/vList5"/>
    <dgm:cxn modelId="{1FA92B9C-8658-4988-A88A-A3A88464FD8C}" srcId="{72192225-D974-42CC-9D9B-E4384A015D25}" destId="{9EA9E2BB-BF72-4F4D-97C9-55E688B9F77E}" srcOrd="4" destOrd="0" parTransId="{04D06341-0D95-494D-A686-892849C3357A}" sibTransId="{D3A62BEE-DD42-46CC-B560-CEB0D874C496}"/>
    <dgm:cxn modelId="{E40F3FA4-7A7F-4BF3-8F5C-D0304DBAA64F}" type="presOf" srcId="{F18022F9-2A56-440B-800F-A7A13C9047BF}" destId="{C348DB50-875A-400E-8F6A-95072BB0C645}" srcOrd="0" destOrd="1" presId="urn:microsoft.com/office/officeart/2005/8/layout/vList5"/>
    <dgm:cxn modelId="{4A2918C8-945A-4D24-ADF7-8258862CE167}" srcId="{72192225-D974-42CC-9D9B-E4384A015D25}" destId="{F8DD0433-5DC0-4530-8573-474E2E7281BD}" srcOrd="8" destOrd="0" parTransId="{471C40E4-2D3B-445C-AD9A-5C6D76E0FFB7}" sibTransId="{A0DCD054-BC6F-49B9-8434-D962089AFD95}"/>
    <dgm:cxn modelId="{11389AD1-B98C-4C1B-9796-27F9C8093878}" type="presOf" srcId="{246A4BA1-AC9F-456D-84A2-AA752E9C1F6D}" destId="{E2560FB3-7935-4403-B921-F158A6CFC26A}" srcOrd="0" destOrd="0" presId="urn:microsoft.com/office/officeart/2005/8/layout/vList5"/>
    <dgm:cxn modelId="{542358D2-3C5C-4C30-9761-1610D4CDB020}" srcId="{72192225-D974-42CC-9D9B-E4384A015D25}" destId="{F18022F9-2A56-440B-800F-A7A13C9047BF}" srcOrd="1" destOrd="0" parTransId="{8E69B918-DCEE-4A85-AA77-4D80158D046C}" sibTransId="{9D5A4128-6597-47EB-B26C-EB1366A02916}"/>
    <dgm:cxn modelId="{0C3CB8DB-AC72-4BE0-A35F-E1713A52300E}" type="presOf" srcId="{72192225-D974-42CC-9D9B-E4384A015D25}" destId="{B303936A-061E-4DE3-8814-131E01FC65DD}" srcOrd="0" destOrd="0" presId="urn:microsoft.com/office/officeart/2005/8/layout/vList5"/>
    <dgm:cxn modelId="{94A3B2F3-4E57-4E19-A06E-D6DB106C6CE8}" type="presOf" srcId="{9EA9E2BB-BF72-4F4D-97C9-55E688B9F77E}" destId="{C348DB50-875A-400E-8F6A-95072BB0C645}" srcOrd="0" destOrd="4" presId="urn:microsoft.com/office/officeart/2005/8/layout/vList5"/>
    <dgm:cxn modelId="{35AD00FF-9137-4876-A0FC-D86092E12A87}" srcId="{72192225-D974-42CC-9D9B-E4384A015D25}" destId="{C45EF9B1-FE81-4583-AC86-EC03BD837ACE}" srcOrd="2" destOrd="0" parTransId="{6D99992D-D686-4D0A-8F78-DB686E641832}" sibTransId="{49755715-5149-46C1-8DA6-3EFAF8B67741}"/>
    <dgm:cxn modelId="{831831B9-BFDA-405E-8097-96191FAE0AE2}" type="presParOf" srcId="{E2560FB3-7935-4403-B921-F158A6CFC26A}" destId="{F637F39B-277A-45F9-BB93-8F6F4336E8D0}" srcOrd="0" destOrd="0" presId="urn:microsoft.com/office/officeart/2005/8/layout/vList5"/>
    <dgm:cxn modelId="{6D27A0D3-1657-46A6-B67E-B6CF35A0C658}" type="presParOf" srcId="{F637F39B-277A-45F9-BB93-8F6F4336E8D0}" destId="{B303936A-061E-4DE3-8814-131E01FC65DD}" srcOrd="0" destOrd="0" presId="urn:microsoft.com/office/officeart/2005/8/layout/vList5"/>
    <dgm:cxn modelId="{3D7E109A-67AC-4E96-AC93-2C52A5F0A934}" type="presParOf" srcId="{F637F39B-277A-45F9-BB93-8F6F4336E8D0}" destId="{C348DB50-875A-400E-8F6A-95072BB0C6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8A0FBE-29D4-4722-A76B-1F278D79639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1843A6-F60B-4B56-951E-EE4EA97AFDB5}">
      <dgm:prSet phldrT="[Texte]" custT="1"/>
      <dgm:spPr/>
      <dgm:t>
        <a:bodyPr/>
        <a:lstStyle/>
        <a:p>
          <a:r>
            <a:rPr lang="fr-FR" sz="2800" b="1" dirty="0">
              <a:solidFill>
                <a:schemeClr val="tx1"/>
              </a:solidFill>
            </a:rPr>
            <a:t>EI de type A : (</a:t>
          </a:r>
          <a:r>
            <a:rPr lang="fr-FR" sz="2800" b="1" i="1" dirty="0" err="1">
              <a:solidFill>
                <a:schemeClr val="tx1"/>
              </a:solidFill>
            </a:rPr>
            <a:t>Augmented</a:t>
          </a:r>
          <a:r>
            <a:rPr lang="fr-FR" sz="2800" b="1" i="1" dirty="0">
              <a:solidFill>
                <a:schemeClr val="tx1"/>
              </a:solidFill>
            </a:rPr>
            <a:t>)</a:t>
          </a:r>
        </a:p>
      </dgm:t>
    </dgm:pt>
    <dgm:pt modelId="{2E349B58-47E9-425C-8143-436627FFD0F7}" type="parTrans" cxnId="{85B937AF-4170-47CB-9FC1-8F81B64482AD}">
      <dgm:prSet/>
      <dgm:spPr/>
      <dgm:t>
        <a:bodyPr/>
        <a:lstStyle/>
        <a:p>
          <a:endParaRPr lang="fr-FR"/>
        </a:p>
      </dgm:t>
    </dgm:pt>
    <dgm:pt modelId="{54C1AC2C-70B5-469D-8DF0-F0FA5B0E9D74}" type="sibTrans" cxnId="{85B937AF-4170-47CB-9FC1-8F81B64482AD}">
      <dgm:prSet/>
      <dgm:spPr/>
      <dgm:t>
        <a:bodyPr/>
        <a:lstStyle/>
        <a:p>
          <a:endParaRPr lang="fr-FR"/>
        </a:p>
      </dgm:t>
    </dgm:pt>
    <dgm:pt modelId="{7542AEEC-A2AE-4C93-976B-7576DA6E642F}">
      <dgm:prSet phldrT="[Texte]" custT="1"/>
      <dgm:spPr/>
      <dgm:t>
        <a:bodyPr/>
        <a:lstStyle/>
        <a:p>
          <a:r>
            <a:rPr lang="fr-FR" sz="1400" dirty="0"/>
            <a:t>Effets pharmacologiques</a:t>
          </a:r>
        </a:p>
      </dgm:t>
    </dgm:pt>
    <dgm:pt modelId="{8259FB0D-1175-4F71-991E-667013900E02}" type="parTrans" cxnId="{AF3FBD3C-8166-40B5-B800-A9B16FFF2391}">
      <dgm:prSet/>
      <dgm:spPr/>
      <dgm:t>
        <a:bodyPr/>
        <a:lstStyle/>
        <a:p>
          <a:endParaRPr lang="fr-FR"/>
        </a:p>
      </dgm:t>
    </dgm:pt>
    <dgm:pt modelId="{4ED37A5D-08B9-46FA-9E6C-499E9FD3B231}" type="sibTrans" cxnId="{AF3FBD3C-8166-40B5-B800-A9B16FFF2391}">
      <dgm:prSet/>
      <dgm:spPr/>
      <dgm:t>
        <a:bodyPr/>
        <a:lstStyle/>
        <a:p>
          <a:endParaRPr lang="fr-FR"/>
        </a:p>
      </dgm:t>
    </dgm:pt>
    <dgm:pt modelId="{8FDFB197-8155-467E-966D-D13F904903D8}">
      <dgm:prSet phldrT="[Texte]" custT="1"/>
      <dgm:spPr/>
      <dgm:t>
        <a:bodyPr/>
        <a:lstStyle/>
        <a:p>
          <a:r>
            <a:rPr lang="fr-FR" sz="1400" dirty="0"/>
            <a:t>Apparition prévisible</a:t>
          </a:r>
        </a:p>
      </dgm:t>
    </dgm:pt>
    <dgm:pt modelId="{8D74D500-B9EE-4780-B446-122776F9E47D}" type="parTrans" cxnId="{ADF90C5F-F4F5-4432-A3AE-D5048F04CD99}">
      <dgm:prSet/>
      <dgm:spPr/>
      <dgm:t>
        <a:bodyPr/>
        <a:lstStyle/>
        <a:p>
          <a:endParaRPr lang="fr-FR"/>
        </a:p>
      </dgm:t>
    </dgm:pt>
    <dgm:pt modelId="{AD5CB0C3-0848-427C-95D0-1FE975AB1BAD}" type="sibTrans" cxnId="{ADF90C5F-F4F5-4432-A3AE-D5048F04CD99}">
      <dgm:prSet/>
      <dgm:spPr/>
      <dgm:t>
        <a:bodyPr/>
        <a:lstStyle/>
        <a:p>
          <a:endParaRPr lang="fr-FR"/>
        </a:p>
      </dgm:t>
    </dgm:pt>
    <dgm:pt modelId="{CF42FBFE-F270-4B4A-A8AE-FDECCE0C0974}">
      <dgm:prSet phldrT="[Texte]" custT="1"/>
      <dgm:spPr/>
      <dgm:t>
        <a:bodyPr/>
        <a:lstStyle/>
        <a:p>
          <a:r>
            <a:rPr lang="fr-FR" sz="2800" b="1" dirty="0">
              <a:solidFill>
                <a:schemeClr val="tx1"/>
              </a:solidFill>
            </a:rPr>
            <a:t>EI de type B : (</a:t>
          </a:r>
          <a:r>
            <a:rPr lang="fr-FR" sz="2800" b="1" dirty="0" err="1">
              <a:solidFill>
                <a:schemeClr val="tx1"/>
              </a:solidFill>
            </a:rPr>
            <a:t>Bizzare</a:t>
          </a:r>
          <a:r>
            <a:rPr lang="fr-FR" sz="2800" b="1" dirty="0">
              <a:solidFill>
                <a:schemeClr val="tx1"/>
              </a:solidFill>
            </a:rPr>
            <a:t>)</a:t>
          </a:r>
        </a:p>
      </dgm:t>
    </dgm:pt>
    <dgm:pt modelId="{E52A50E3-061A-461A-AC42-6A45CF2F0AC5}" type="parTrans" cxnId="{62ED0642-EB24-4954-AAAA-DB7A74EA0737}">
      <dgm:prSet/>
      <dgm:spPr/>
      <dgm:t>
        <a:bodyPr/>
        <a:lstStyle/>
        <a:p>
          <a:endParaRPr lang="fr-FR"/>
        </a:p>
      </dgm:t>
    </dgm:pt>
    <dgm:pt modelId="{A2735E5C-7240-40A9-9857-221070628B2C}" type="sibTrans" cxnId="{62ED0642-EB24-4954-AAAA-DB7A74EA0737}">
      <dgm:prSet/>
      <dgm:spPr/>
      <dgm:t>
        <a:bodyPr/>
        <a:lstStyle/>
        <a:p>
          <a:endParaRPr lang="fr-FR"/>
        </a:p>
      </dgm:t>
    </dgm:pt>
    <dgm:pt modelId="{CB546790-9504-459B-BE04-5737B1AB5296}">
      <dgm:prSet phldrT="[Texte]" custT="1"/>
      <dgm:spPr/>
      <dgm:t>
        <a:bodyPr/>
        <a:lstStyle/>
        <a:p>
          <a:r>
            <a:rPr lang="fr-FR" sz="1400" dirty="0"/>
            <a:t>Effets non liés à l’effet pharmacologique du médicament</a:t>
          </a:r>
        </a:p>
      </dgm:t>
    </dgm:pt>
    <dgm:pt modelId="{E004DA85-7BDD-4C3A-9131-695E46AC8E63}" type="parTrans" cxnId="{381B0DDF-C405-432B-9A4B-BA99FA4ACC52}">
      <dgm:prSet/>
      <dgm:spPr/>
      <dgm:t>
        <a:bodyPr/>
        <a:lstStyle/>
        <a:p>
          <a:endParaRPr lang="fr-FR"/>
        </a:p>
      </dgm:t>
    </dgm:pt>
    <dgm:pt modelId="{03B95AC8-6012-4AD4-80AE-89EFAFF298D8}" type="sibTrans" cxnId="{381B0DDF-C405-432B-9A4B-BA99FA4ACC52}">
      <dgm:prSet/>
      <dgm:spPr/>
      <dgm:t>
        <a:bodyPr/>
        <a:lstStyle/>
        <a:p>
          <a:endParaRPr lang="fr-FR"/>
        </a:p>
      </dgm:t>
    </dgm:pt>
    <dgm:pt modelId="{029BD7A7-0A68-4738-9F15-9F2137A9D040}">
      <dgm:prSet phldrT="[Texte]" custT="1"/>
      <dgm:spPr/>
      <dgm:t>
        <a:bodyPr/>
        <a:lstStyle/>
        <a:p>
          <a:r>
            <a:rPr lang="fr-FR" sz="1400" dirty="0"/>
            <a:t>Ex: Choc anaphylactique suite à l’administration de l’amoxicilline</a:t>
          </a:r>
        </a:p>
      </dgm:t>
    </dgm:pt>
    <dgm:pt modelId="{A2BEE4B0-7503-4B44-B4E5-5785984199B1}" type="parTrans" cxnId="{F91DA64C-217F-41AA-AB13-13BBEEC807EB}">
      <dgm:prSet/>
      <dgm:spPr/>
      <dgm:t>
        <a:bodyPr/>
        <a:lstStyle/>
        <a:p>
          <a:endParaRPr lang="fr-FR"/>
        </a:p>
      </dgm:t>
    </dgm:pt>
    <dgm:pt modelId="{CEA2FB44-B594-456C-AB86-5DEDE75EC9FE}" type="sibTrans" cxnId="{F91DA64C-217F-41AA-AB13-13BBEEC807EB}">
      <dgm:prSet/>
      <dgm:spPr/>
      <dgm:t>
        <a:bodyPr/>
        <a:lstStyle/>
        <a:p>
          <a:endParaRPr lang="fr-FR"/>
        </a:p>
      </dgm:t>
    </dgm:pt>
    <dgm:pt modelId="{E30CC77A-4A51-4A34-BF09-921C4D83B1F8}">
      <dgm:prSet phldrT="[Texte]" custT="1"/>
      <dgm:spPr/>
      <dgm:t>
        <a:bodyPr/>
        <a:lstStyle/>
        <a:p>
          <a:r>
            <a:rPr lang="fr-FR" sz="2800" b="1" dirty="0">
              <a:solidFill>
                <a:schemeClr val="tx1"/>
              </a:solidFill>
            </a:rPr>
            <a:t>EI de type C: (</a:t>
          </a:r>
          <a:r>
            <a:rPr lang="fr-FR" sz="2800" b="1" dirty="0" err="1">
              <a:solidFill>
                <a:schemeClr val="tx1"/>
              </a:solidFill>
            </a:rPr>
            <a:t>Continuous</a:t>
          </a:r>
          <a:r>
            <a:rPr lang="fr-FR" sz="2800" b="1" dirty="0">
              <a:solidFill>
                <a:schemeClr val="tx1"/>
              </a:solidFill>
            </a:rPr>
            <a:t>)</a:t>
          </a:r>
        </a:p>
      </dgm:t>
    </dgm:pt>
    <dgm:pt modelId="{6627DF34-1C97-45B2-BDFA-5526CD54D301}" type="parTrans" cxnId="{F5938C70-04D5-4D52-AD44-4CDC313184C5}">
      <dgm:prSet/>
      <dgm:spPr/>
      <dgm:t>
        <a:bodyPr/>
        <a:lstStyle/>
        <a:p>
          <a:endParaRPr lang="fr-FR"/>
        </a:p>
      </dgm:t>
    </dgm:pt>
    <dgm:pt modelId="{496F729E-37B7-4CB3-887F-7A8C82F23716}" type="sibTrans" cxnId="{F5938C70-04D5-4D52-AD44-4CDC313184C5}">
      <dgm:prSet/>
      <dgm:spPr/>
      <dgm:t>
        <a:bodyPr/>
        <a:lstStyle/>
        <a:p>
          <a:endParaRPr lang="fr-FR"/>
        </a:p>
      </dgm:t>
    </dgm:pt>
    <dgm:pt modelId="{4BA7CAB6-64CE-4A2C-BB08-ABAA4FC24CC2}">
      <dgm:prSet phldrT="[Texte]"/>
      <dgm:spPr/>
      <dgm:t>
        <a:bodyPr/>
        <a:lstStyle/>
        <a:p>
          <a:r>
            <a:rPr lang="fr-FR" dirty="0"/>
            <a:t>Liés à l’administration prolongée des médicaments: Dépendance</a:t>
          </a:r>
        </a:p>
      </dgm:t>
    </dgm:pt>
    <dgm:pt modelId="{F4F942A6-30ED-4ABF-81B8-D11F6114B4CA}" type="parTrans" cxnId="{4A5F691D-A0A5-427C-88FA-D13E93AF4FA6}">
      <dgm:prSet/>
      <dgm:spPr/>
      <dgm:t>
        <a:bodyPr/>
        <a:lstStyle/>
        <a:p>
          <a:endParaRPr lang="fr-FR"/>
        </a:p>
      </dgm:t>
    </dgm:pt>
    <dgm:pt modelId="{CBCA11F5-E07F-4C99-A631-EF9206DE80ED}" type="sibTrans" cxnId="{4A5F691D-A0A5-427C-88FA-D13E93AF4FA6}">
      <dgm:prSet/>
      <dgm:spPr/>
      <dgm:t>
        <a:bodyPr/>
        <a:lstStyle/>
        <a:p>
          <a:endParaRPr lang="fr-FR"/>
        </a:p>
      </dgm:t>
    </dgm:pt>
    <dgm:pt modelId="{D22BF32B-975A-4036-8CE2-1004C7800159}">
      <dgm:prSet phldrT="[Texte]"/>
      <dgm:spPr/>
      <dgm:t>
        <a:bodyPr/>
        <a:lstStyle/>
        <a:p>
          <a:r>
            <a:rPr lang="fr-FR" dirty="0"/>
            <a:t>Ex: Dépendance  des benzodiazépines</a:t>
          </a:r>
        </a:p>
      </dgm:t>
    </dgm:pt>
    <dgm:pt modelId="{D5901D60-C979-4C31-A5B0-FAE993CA21FC}" type="parTrans" cxnId="{2E7A3B67-918D-43FC-8F34-F0354F13565C}">
      <dgm:prSet/>
      <dgm:spPr/>
      <dgm:t>
        <a:bodyPr/>
        <a:lstStyle/>
        <a:p>
          <a:endParaRPr lang="fr-FR"/>
        </a:p>
      </dgm:t>
    </dgm:pt>
    <dgm:pt modelId="{9D858FB0-4517-459E-B8BC-44E6F90A50AA}" type="sibTrans" cxnId="{2E7A3B67-918D-43FC-8F34-F0354F13565C}">
      <dgm:prSet/>
      <dgm:spPr/>
      <dgm:t>
        <a:bodyPr/>
        <a:lstStyle/>
        <a:p>
          <a:endParaRPr lang="fr-FR"/>
        </a:p>
      </dgm:t>
    </dgm:pt>
    <dgm:pt modelId="{634FCB5F-2E04-4190-BC48-DB892EFBAEF4}">
      <dgm:prSet phldrT="[Texte]" custT="1"/>
      <dgm:spPr/>
      <dgm:t>
        <a:bodyPr/>
        <a:lstStyle/>
        <a:p>
          <a:r>
            <a:rPr lang="fr-FR" sz="2800" b="1" dirty="0">
              <a:solidFill>
                <a:schemeClr val="tx1"/>
              </a:solidFill>
            </a:rPr>
            <a:t>EI de type D: (</a:t>
          </a:r>
          <a:r>
            <a:rPr lang="fr-FR" sz="2800" b="1" dirty="0" err="1">
              <a:solidFill>
                <a:schemeClr val="tx1"/>
              </a:solidFill>
            </a:rPr>
            <a:t>Delayed</a:t>
          </a:r>
          <a:r>
            <a:rPr lang="fr-FR" sz="2800" b="1" dirty="0">
              <a:solidFill>
                <a:schemeClr val="tx1"/>
              </a:solidFill>
            </a:rPr>
            <a:t>)</a:t>
          </a:r>
        </a:p>
      </dgm:t>
    </dgm:pt>
    <dgm:pt modelId="{A8D2B09C-9672-4017-8EB8-994A505F63D4}" type="parTrans" cxnId="{FC70787E-13FE-4F87-BAD3-9E1D48A2C93F}">
      <dgm:prSet/>
      <dgm:spPr/>
      <dgm:t>
        <a:bodyPr/>
        <a:lstStyle/>
        <a:p>
          <a:endParaRPr lang="fr-FR"/>
        </a:p>
      </dgm:t>
    </dgm:pt>
    <dgm:pt modelId="{50BB84C6-E316-47B7-ACF2-02574A096956}" type="sibTrans" cxnId="{FC70787E-13FE-4F87-BAD3-9E1D48A2C93F}">
      <dgm:prSet/>
      <dgm:spPr/>
      <dgm:t>
        <a:bodyPr/>
        <a:lstStyle/>
        <a:p>
          <a:endParaRPr lang="fr-FR"/>
        </a:p>
      </dgm:t>
    </dgm:pt>
    <dgm:pt modelId="{82653E2C-07F6-4AC6-B9EE-A063C5810273}">
      <dgm:prSet phldrT="[Texte]" custT="1"/>
      <dgm:spPr/>
      <dgm:t>
        <a:bodyPr/>
        <a:lstStyle/>
        <a:p>
          <a:r>
            <a:rPr lang="fr-FR" sz="1400" dirty="0"/>
            <a:t>Ex: Saignement sous AVK</a:t>
          </a:r>
        </a:p>
      </dgm:t>
    </dgm:pt>
    <dgm:pt modelId="{C50AF3CA-2AB2-44B7-8B9B-4A4868C1F276}" type="parTrans" cxnId="{60772A5E-3F7E-4C04-9718-F088E759F27C}">
      <dgm:prSet/>
      <dgm:spPr/>
      <dgm:t>
        <a:bodyPr/>
        <a:lstStyle/>
        <a:p>
          <a:endParaRPr lang="fr-FR"/>
        </a:p>
      </dgm:t>
    </dgm:pt>
    <dgm:pt modelId="{7B605707-9A32-4579-AAC8-EF91DB15FD5B}" type="sibTrans" cxnId="{60772A5E-3F7E-4C04-9718-F088E759F27C}">
      <dgm:prSet/>
      <dgm:spPr/>
      <dgm:t>
        <a:bodyPr/>
        <a:lstStyle/>
        <a:p>
          <a:endParaRPr lang="fr-FR"/>
        </a:p>
      </dgm:t>
    </dgm:pt>
    <dgm:pt modelId="{F58C8F2D-A099-465D-9245-181704A0A85D}">
      <dgm:prSet phldrT="[Texte]" custT="1"/>
      <dgm:spPr/>
      <dgm:t>
        <a:bodyPr/>
        <a:lstStyle/>
        <a:p>
          <a:r>
            <a:rPr lang="fr-FR" sz="1400" dirty="0"/>
            <a:t>Apparition imprévisible</a:t>
          </a:r>
        </a:p>
      </dgm:t>
    </dgm:pt>
    <dgm:pt modelId="{29F21D69-BE13-4640-9110-364A3FDDC636}" type="parTrans" cxnId="{B71E0E3A-AC94-4A0A-AFE9-8F16E65022E8}">
      <dgm:prSet/>
      <dgm:spPr/>
      <dgm:t>
        <a:bodyPr/>
        <a:lstStyle/>
        <a:p>
          <a:endParaRPr lang="fr-FR"/>
        </a:p>
      </dgm:t>
    </dgm:pt>
    <dgm:pt modelId="{30025B54-FA2B-43B5-905F-0F180FEFA2EB}" type="sibTrans" cxnId="{B71E0E3A-AC94-4A0A-AFE9-8F16E65022E8}">
      <dgm:prSet/>
      <dgm:spPr/>
      <dgm:t>
        <a:bodyPr/>
        <a:lstStyle/>
        <a:p>
          <a:endParaRPr lang="fr-FR"/>
        </a:p>
      </dgm:t>
    </dgm:pt>
    <dgm:pt modelId="{3659EE91-D35F-4F36-ACF5-9B34E0E930AB}">
      <dgm:prSet phldrT="[Texte]" custT="1"/>
      <dgm:spPr/>
      <dgm:t>
        <a:bodyPr/>
        <a:lstStyle/>
        <a:p>
          <a:r>
            <a:rPr lang="fr-FR" sz="1400" dirty="0"/>
            <a:t>Réactions </a:t>
          </a:r>
          <a:r>
            <a:rPr lang="fr-FR" sz="1400" dirty="0" err="1"/>
            <a:t>idosycrasique</a:t>
          </a:r>
          <a:r>
            <a:rPr lang="fr-FR" sz="1400" dirty="0"/>
            <a:t> et </a:t>
          </a:r>
          <a:r>
            <a:rPr lang="fr-FR" sz="1400" dirty="0" err="1"/>
            <a:t>immuno</a:t>
          </a:r>
          <a:r>
            <a:rPr lang="fr-FR" sz="1400" dirty="0"/>
            <a:t>-allergique</a:t>
          </a:r>
          <a:endParaRPr lang="fr-FR" sz="1200" dirty="0"/>
        </a:p>
      </dgm:t>
    </dgm:pt>
    <dgm:pt modelId="{D24F1236-CC06-46E9-B3BC-BD5398D53E64}" type="parTrans" cxnId="{A562FD23-9E2B-4AF7-8B8D-E7F88C09A30E}">
      <dgm:prSet/>
      <dgm:spPr/>
      <dgm:t>
        <a:bodyPr/>
        <a:lstStyle/>
        <a:p>
          <a:endParaRPr lang="fr-FR"/>
        </a:p>
      </dgm:t>
    </dgm:pt>
    <dgm:pt modelId="{7F636993-83F3-4C6A-A7C4-6725594FF322}" type="sibTrans" cxnId="{A562FD23-9E2B-4AF7-8B8D-E7F88C09A30E}">
      <dgm:prSet/>
      <dgm:spPr/>
      <dgm:t>
        <a:bodyPr/>
        <a:lstStyle/>
        <a:p>
          <a:endParaRPr lang="fr-FR"/>
        </a:p>
      </dgm:t>
    </dgm:pt>
    <dgm:pt modelId="{30E6ED1B-21BB-48FE-88DF-11DAA96D743D}">
      <dgm:prSet phldrT="[Texte]"/>
      <dgm:spPr/>
      <dgm:t>
        <a:bodyPr/>
        <a:lstStyle/>
        <a:p>
          <a:r>
            <a:rPr lang="fr-FR" dirty="0"/>
            <a:t>Effets retardés survenant plusieurs mois/ années après la prise du médicament</a:t>
          </a:r>
        </a:p>
      </dgm:t>
    </dgm:pt>
    <dgm:pt modelId="{F60DE7A0-D4D2-4C9B-8F3E-5FD83AE43CEE}" type="parTrans" cxnId="{1DAB8B91-0882-4050-953A-38039AF3812A}">
      <dgm:prSet/>
      <dgm:spPr/>
      <dgm:t>
        <a:bodyPr/>
        <a:lstStyle/>
        <a:p>
          <a:endParaRPr lang="fr-FR"/>
        </a:p>
      </dgm:t>
    </dgm:pt>
    <dgm:pt modelId="{B6AA5D81-84E9-4E47-BDB6-08859D0F67C0}" type="sibTrans" cxnId="{1DAB8B91-0882-4050-953A-38039AF3812A}">
      <dgm:prSet/>
      <dgm:spPr/>
      <dgm:t>
        <a:bodyPr/>
        <a:lstStyle/>
        <a:p>
          <a:endParaRPr lang="fr-FR"/>
        </a:p>
      </dgm:t>
    </dgm:pt>
    <dgm:pt modelId="{8887046E-CCD8-416A-BD26-CD4E709B86F8}">
      <dgm:prSet phldrT="[Texte]"/>
      <dgm:spPr/>
      <dgm:t>
        <a:bodyPr/>
        <a:lstStyle/>
        <a:p>
          <a:r>
            <a:rPr lang="fr-FR" dirty="0"/>
            <a:t>Ex: Cancers causés par le traitement </a:t>
          </a:r>
          <a:r>
            <a:rPr lang="fr-FR" dirty="0" err="1"/>
            <a:t>immunosupresseur</a:t>
          </a:r>
          <a:endParaRPr lang="fr-FR" dirty="0"/>
        </a:p>
      </dgm:t>
    </dgm:pt>
    <dgm:pt modelId="{3CA4133C-9AB3-4B7F-BD41-15437883B8FD}" type="parTrans" cxnId="{E4D27693-377E-447D-B88E-521090BC3B1A}">
      <dgm:prSet/>
      <dgm:spPr/>
      <dgm:t>
        <a:bodyPr/>
        <a:lstStyle/>
        <a:p>
          <a:endParaRPr lang="fr-FR"/>
        </a:p>
      </dgm:t>
    </dgm:pt>
    <dgm:pt modelId="{88BDC13D-0388-43FF-BB2A-C6527B4FEE1F}" type="sibTrans" cxnId="{E4D27693-377E-447D-B88E-521090BC3B1A}">
      <dgm:prSet/>
      <dgm:spPr/>
      <dgm:t>
        <a:bodyPr/>
        <a:lstStyle/>
        <a:p>
          <a:endParaRPr lang="fr-FR"/>
        </a:p>
      </dgm:t>
    </dgm:pt>
    <dgm:pt modelId="{EB13F076-C7D2-4690-BA48-249D7565037E}">
      <dgm:prSet custT="1"/>
      <dgm:spPr/>
      <dgm:t>
        <a:bodyPr/>
        <a:lstStyle/>
        <a:p>
          <a:r>
            <a:rPr lang="fr-FR" sz="2800" b="1" dirty="0">
              <a:solidFill>
                <a:schemeClr val="tx1"/>
              </a:solidFill>
            </a:rPr>
            <a:t>EI de type E : </a:t>
          </a:r>
        </a:p>
        <a:p>
          <a:r>
            <a:rPr lang="fr-FR" sz="2800" b="1" dirty="0">
              <a:solidFill>
                <a:schemeClr val="tx1"/>
              </a:solidFill>
            </a:rPr>
            <a:t>(End of use)</a:t>
          </a:r>
        </a:p>
      </dgm:t>
    </dgm:pt>
    <dgm:pt modelId="{1C1793EE-D977-451D-9FD4-F5D4A3867BD9}" type="parTrans" cxnId="{DB3B9CD1-33C4-496E-B54A-CD3391DCD23E}">
      <dgm:prSet/>
      <dgm:spPr/>
      <dgm:t>
        <a:bodyPr/>
        <a:lstStyle/>
        <a:p>
          <a:endParaRPr lang="fr-FR"/>
        </a:p>
      </dgm:t>
    </dgm:pt>
    <dgm:pt modelId="{A3B50FA0-0B06-49D6-9C36-A70B12C4B2B7}" type="sibTrans" cxnId="{DB3B9CD1-33C4-496E-B54A-CD3391DCD23E}">
      <dgm:prSet/>
      <dgm:spPr/>
      <dgm:t>
        <a:bodyPr/>
        <a:lstStyle/>
        <a:p>
          <a:endParaRPr lang="fr-FR"/>
        </a:p>
      </dgm:t>
    </dgm:pt>
    <dgm:pt modelId="{DDB3745A-A415-4F72-907D-3B82F88C7193}">
      <dgm:prSet custT="1"/>
      <dgm:spPr/>
      <dgm:t>
        <a:bodyPr/>
        <a:lstStyle/>
        <a:p>
          <a:endParaRPr lang="fr-FR" sz="2800" b="1" dirty="0">
            <a:solidFill>
              <a:schemeClr val="tx1"/>
            </a:solidFill>
          </a:endParaRPr>
        </a:p>
        <a:p>
          <a:r>
            <a:rPr lang="fr-FR" sz="2800" b="1" dirty="0">
              <a:solidFill>
                <a:schemeClr val="tx1"/>
              </a:solidFill>
            </a:rPr>
            <a:t>EI de type F : (</a:t>
          </a:r>
          <a:r>
            <a:rPr lang="fr-FR" sz="2800" b="1" dirty="0" err="1">
              <a:solidFill>
                <a:schemeClr val="tx1"/>
              </a:solidFill>
            </a:rPr>
            <a:t>Failure</a:t>
          </a:r>
          <a:r>
            <a:rPr lang="fr-FR" sz="2800" b="1" dirty="0">
              <a:solidFill>
                <a:schemeClr val="tx1"/>
              </a:solidFill>
            </a:rPr>
            <a:t>)</a:t>
          </a:r>
        </a:p>
        <a:p>
          <a:endParaRPr lang="fr-FR" sz="2800" b="1" dirty="0">
            <a:solidFill>
              <a:schemeClr val="tx1"/>
            </a:solidFill>
          </a:endParaRPr>
        </a:p>
      </dgm:t>
    </dgm:pt>
    <dgm:pt modelId="{9B6810FF-0234-4ED9-B088-12440C13B0DD}" type="parTrans" cxnId="{0DB3AE4F-6054-426A-BE3E-5CEAEFFF09BD}">
      <dgm:prSet/>
      <dgm:spPr/>
      <dgm:t>
        <a:bodyPr/>
        <a:lstStyle/>
        <a:p>
          <a:endParaRPr lang="fr-FR"/>
        </a:p>
      </dgm:t>
    </dgm:pt>
    <dgm:pt modelId="{E800B951-4BC7-487C-9745-316E77C19DDF}" type="sibTrans" cxnId="{0DB3AE4F-6054-426A-BE3E-5CEAEFFF09BD}">
      <dgm:prSet/>
      <dgm:spPr/>
      <dgm:t>
        <a:bodyPr/>
        <a:lstStyle/>
        <a:p>
          <a:endParaRPr lang="fr-FR"/>
        </a:p>
      </dgm:t>
    </dgm:pt>
    <dgm:pt modelId="{EA4472EE-5CF7-42B3-99AD-2BBD98F8894B}" type="pres">
      <dgm:prSet presAssocID="{8F8A0FBE-29D4-4722-A76B-1F278D796392}" presName="Name0" presStyleCnt="0">
        <dgm:presLayoutVars>
          <dgm:dir/>
          <dgm:animLvl val="lvl"/>
          <dgm:resizeHandles val="exact"/>
        </dgm:presLayoutVars>
      </dgm:prSet>
      <dgm:spPr/>
    </dgm:pt>
    <dgm:pt modelId="{A20142B3-2E99-4E7E-87E5-B2CE7258ADE7}" type="pres">
      <dgm:prSet presAssocID="{191843A6-F60B-4B56-951E-EE4EA97AFDB5}" presName="linNode" presStyleCnt="0"/>
      <dgm:spPr/>
    </dgm:pt>
    <dgm:pt modelId="{46838C57-6445-471F-82C4-B042E5302A62}" type="pres">
      <dgm:prSet presAssocID="{191843A6-F60B-4B56-951E-EE4EA97AFDB5}" presName="parentText" presStyleLbl="node1" presStyleIdx="0" presStyleCnt="6" custLinFactNeighborY="2340">
        <dgm:presLayoutVars>
          <dgm:chMax val="1"/>
          <dgm:bulletEnabled val="1"/>
        </dgm:presLayoutVars>
      </dgm:prSet>
      <dgm:spPr/>
    </dgm:pt>
    <dgm:pt modelId="{51545B78-2C6A-4BDB-AEA0-4CB3871E42FB}" type="pres">
      <dgm:prSet presAssocID="{191843A6-F60B-4B56-951E-EE4EA97AFDB5}" presName="descendantText" presStyleLbl="alignAccFollowNode1" presStyleIdx="0" presStyleCnt="4">
        <dgm:presLayoutVars>
          <dgm:bulletEnabled val="1"/>
        </dgm:presLayoutVars>
      </dgm:prSet>
      <dgm:spPr/>
    </dgm:pt>
    <dgm:pt modelId="{35BE84E8-AA88-4D1E-B9F0-2F48785FEC53}" type="pres">
      <dgm:prSet presAssocID="{54C1AC2C-70B5-469D-8DF0-F0FA5B0E9D74}" presName="sp" presStyleCnt="0"/>
      <dgm:spPr/>
    </dgm:pt>
    <dgm:pt modelId="{10C7D6AF-AD06-403F-97E1-25641BAD4992}" type="pres">
      <dgm:prSet presAssocID="{CF42FBFE-F270-4B4A-A8AE-FDECCE0C0974}" presName="linNode" presStyleCnt="0"/>
      <dgm:spPr/>
    </dgm:pt>
    <dgm:pt modelId="{DBC368E2-EB7D-4632-B952-4D80DBD48450}" type="pres">
      <dgm:prSet presAssocID="{CF42FBFE-F270-4B4A-A8AE-FDECCE0C0974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3B01E96B-0833-4A78-A609-1861191A5761}" type="pres">
      <dgm:prSet presAssocID="{CF42FBFE-F270-4B4A-A8AE-FDECCE0C0974}" presName="descendantText" presStyleLbl="alignAccFollowNode1" presStyleIdx="1" presStyleCnt="4" custScaleY="142571">
        <dgm:presLayoutVars>
          <dgm:bulletEnabled val="1"/>
        </dgm:presLayoutVars>
      </dgm:prSet>
      <dgm:spPr/>
    </dgm:pt>
    <dgm:pt modelId="{39E71CB5-7A5F-4B71-B06A-29CD7B726545}" type="pres">
      <dgm:prSet presAssocID="{A2735E5C-7240-40A9-9857-221070628B2C}" presName="sp" presStyleCnt="0"/>
      <dgm:spPr/>
    </dgm:pt>
    <dgm:pt modelId="{E9485E8C-A8B5-4A6D-82FF-D2E44ABB7B71}" type="pres">
      <dgm:prSet presAssocID="{E30CC77A-4A51-4A34-BF09-921C4D83B1F8}" presName="linNode" presStyleCnt="0"/>
      <dgm:spPr/>
    </dgm:pt>
    <dgm:pt modelId="{DDDA086F-2514-4C1F-99C8-5F4D159049E0}" type="pres">
      <dgm:prSet presAssocID="{E30CC77A-4A51-4A34-BF09-921C4D83B1F8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F96A7640-4D1D-4DAE-BBF5-CBF19F6B4DA9}" type="pres">
      <dgm:prSet presAssocID="{E30CC77A-4A51-4A34-BF09-921C4D83B1F8}" presName="descendantText" presStyleLbl="alignAccFollowNode1" presStyleIdx="2" presStyleCnt="4">
        <dgm:presLayoutVars>
          <dgm:bulletEnabled val="1"/>
        </dgm:presLayoutVars>
      </dgm:prSet>
      <dgm:spPr/>
    </dgm:pt>
    <dgm:pt modelId="{DCDFD2C6-B9E4-4341-824F-13DC01B13ECD}" type="pres">
      <dgm:prSet presAssocID="{496F729E-37B7-4CB3-887F-7A8C82F23716}" presName="sp" presStyleCnt="0"/>
      <dgm:spPr/>
    </dgm:pt>
    <dgm:pt modelId="{A52F2760-CEAD-41AD-955B-B4221577B637}" type="pres">
      <dgm:prSet presAssocID="{634FCB5F-2E04-4190-BC48-DB892EFBAEF4}" presName="linNode" presStyleCnt="0"/>
      <dgm:spPr/>
    </dgm:pt>
    <dgm:pt modelId="{E728C25D-F7E8-4FB2-8502-B566ABE2DDD5}" type="pres">
      <dgm:prSet presAssocID="{634FCB5F-2E04-4190-BC48-DB892EFBAEF4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87ECE1EE-2631-4370-96C3-C4987640ACDA}" type="pres">
      <dgm:prSet presAssocID="{634FCB5F-2E04-4190-BC48-DB892EFBAEF4}" presName="descendantText" presStyleLbl="alignAccFollowNode1" presStyleIdx="3" presStyleCnt="4">
        <dgm:presLayoutVars>
          <dgm:bulletEnabled val="1"/>
        </dgm:presLayoutVars>
      </dgm:prSet>
      <dgm:spPr/>
    </dgm:pt>
    <dgm:pt modelId="{1AA83BA8-6BDA-4E38-BB25-63A433AEC949}" type="pres">
      <dgm:prSet presAssocID="{50BB84C6-E316-47B7-ACF2-02574A096956}" presName="sp" presStyleCnt="0"/>
      <dgm:spPr/>
    </dgm:pt>
    <dgm:pt modelId="{A39EB444-D22E-499A-934E-BE09855BD98B}" type="pres">
      <dgm:prSet presAssocID="{EB13F076-C7D2-4690-BA48-249D7565037E}" presName="linNode" presStyleCnt="0"/>
      <dgm:spPr/>
    </dgm:pt>
    <dgm:pt modelId="{1C6614E0-302C-4A68-ACB5-39E16A5D82E7}" type="pres">
      <dgm:prSet presAssocID="{EB13F076-C7D2-4690-BA48-249D7565037E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BEC86565-3B1E-4421-8C7E-DFD21239736C}" type="pres">
      <dgm:prSet presAssocID="{A3B50FA0-0B06-49D6-9C36-A70B12C4B2B7}" presName="sp" presStyleCnt="0"/>
      <dgm:spPr/>
    </dgm:pt>
    <dgm:pt modelId="{518000B2-AAE4-4090-88FE-6BD91A0C1AA2}" type="pres">
      <dgm:prSet presAssocID="{DDB3745A-A415-4F72-907D-3B82F88C7193}" presName="linNode" presStyleCnt="0"/>
      <dgm:spPr/>
    </dgm:pt>
    <dgm:pt modelId="{D47AB0C8-CC94-4561-867D-CBA161591A04}" type="pres">
      <dgm:prSet presAssocID="{DDB3745A-A415-4F72-907D-3B82F88C7193}" presName="parentText" presStyleLbl="node1" presStyleIdx="5" presStyleCnt="6">
        <dgm:presLayoutVars>
          <dgm:chMax val="1"/>
          <dgm:bulletEnabled val="1"/>
        </dgm:presLayoutVars>
      </dgm:prSet>
      <dgm:spPr/>
    </dgm:pt>
  </dgm:ptLst>
  <dgm:cxnLst>
    <dgm:cxn modelId="{196FF519-CBC7-4D23-B467-6B5534B9709B}" type="presOf" srcId="{82653E2C-07F6-4AC6-B9EE-A063C5810273}" destId="{51545B78-2C6A-4BDB-AEA0-4CB3871E42FB}" srcOrd="0" destOrd="2" presId="urn:microsoft.com/office/officeart/2005/8/layout/vList5"/>
    <dgm:cxn modelId="{4A5F691D-A0A5-427C-88FA-D13E93AF4FA6}" srcId="{E30CC77A-4A51-4A34-BF09-921C4D83B1F8}" destId="{4BA7CAB6-64CE-4A2C-BB08-ABAA4FC24CC2}" srcOrd="0" destOrd="0" parTransId="{F4F942A6-30ED-4ABF-81B8-D11F6114B4CA}" sibTransId="{CBCA11F5-E07F-4C99-A631-EF9206DE80ED}"/>
    <dgm:cxn modelId="{A562FD23-9E2B-4AF7-8B8D-E7F88C09A30E}" srcId="{CF42FBFE-F270-4B4A-A8AE-FDECCE0C0974}" destId="{3659EE91-D35F-4F36-ACF5-9B34E0E930AB}" srcOrd="2" destOrd="0" parTransId="{D24F1236-CC06-46E9-B3BC-BD5398D53E64}" sibTransId="{7F636993-83F3-4C6A-A7C4-6725594FF322}"/>
    <dgm:cxn modelId="{35F3F429-D1F7-4BBF-9EC1-E92DBBA6E680}" type="presOf" srcId="{30E6ED1B-21BB-48FE-88DF-11DAA96D743D}" destId="{87ECE1EE-2631-4370-96C3-C4987640ACDA}" srcOrd="0" destOrd="0" presId="urn:microsoft.com/office/officeart/2005/8/layout/vList5"/>
    <dgm:cxn modelId="{AFE45F31-09E7-4EE6-9B50-DFD93DBB18B5}" type="presOf" srcId="{4BA7CAB6-64CE-4A2C-BB08-ABAA4FC24CC2}" destId="{F96A7640-4D1D-4DAE-BBF5-CBF19F6B4DA9}" srcOrd="0" destOrd="0" presId="urn:microsoft.com/office/officeart/2005/8/layout/vList5"/>
    <dgm:cxn modelId="{B71E0E3A-AC94-4A0A-AFE9-8F16E65022E8}" srcId="{CF42FBFE-F270-4B4A-A8AE-FDECCE0C0974}" destId="{F58C8F2D-A099-465D-9245-181704A0A85D}" srcOrd="1" destOrd="0" parTransId="{29F21D69-BE13-4640-9110-364A3FDDC636}" sibTransId="{30025B54-FA2B-43B5-905F-0F180FEFA2EB}"/>
    <dgm:cxn modelId="{AF3FBD3C-8166-40B5-B800-A9B16FFF2391}" srcId="{191843A6-F60B-4B56-951E-EE4EA97AFDB5}" destId="{7542AEEC-A2AE-4C93-976B-7576DA6E642F}" srcOrd="0" destOrd="0" parTransId="{8259FB0D-1175-4F71-991E-667013900E02}" sibTransId="{4ED37A5D-08B9-46FA-9E6C-499E9FD3B231}"/>
    <dgm:cxn modelId="{4795AD40-5D5A-4084-A392-268185C6DFE3}" type="presOf" srcId="{634FCB5F-2E04-4190-BC48-DB892EFBAEF4}" destId="{E728C25D-F7E8-4FB2-8502-B566ABE2DDD5}" srcOrd="0" destOrd="0" presId="urn:microsoft.com/office/officeart/2005/8/layout/vList5"/>
    <dgm:cxn modelId="{60772A5E-3F7E-4C04-9718-F088E759F27C}" srcId="{191843A6-F60B-4B56-951E-EE4EA97AFDB5}" destId="{82653E2C-07F6-4AC6-B9EE-A063C5810273}" srcOrd="2" destOrd="0" parTransId="{C50AF3CA-2AB2-44B7-8B9B-4A4868C1F276}" sibTransId="{7B605707-9A32-4579-AAC8-EF91DB15FD5B}"/>
    <dgm:cxn modelId="{ADF90C5F-F4F5-4432-A3AE-D5048F04CD99}" srcId="{191843A6-F60B-4B56-951E-EE4EA97AFDB5}" destId="{8FDFB197-8155-467E-966D-D13F904903D8}" srcOrd="1" destOrd="0" parTransId="{8D74D500-B9EE-4780-B446-122776F9E47D}" sibTransId="{AD5CB0C3-0848-427C-95D0-1FE975AB1BAD}"/>
    <dgm:cxn modelId="{62ED0642-EB24-4954-AAAA-DB7A74EA0737}" srcId="{8F8A0FBE-29D4-4722-A76B-1F278D796392}" destId="{CF42FBFE-F270-4B4A-A8AE-FDECCE0C0974}" srcOrd="1" destOrd="0" parTransId="{E52A50E3-061A-461A-AC42-6A45CF2F0AC5}" sibTransId="{A2735E5C-7240-40A9-9857-221070628B2C}"/>
    <dgm:cxn modelId="{CD5F6462-A26B-4F1A-9ABA-E44F010A657C}" type="presOf" srcId="{8FDFB197-8155-467E-966D-D13F904903D8}" destId="{51545B78-2C6A-4BDB-AEA0-4CB3871E42FB}" srcOrd="0" destOrd="1" presId="urn:microsoft.com/office/officeart/2005/8/layout/vList5"/>
    <dgm:cxn modelId="{2E7A3B67-918D-43FC-8F34-F0354F13565C}" srcId="{E30CC77A-4A51-4A34-BF09-921C4D83B1F8}" destId="{D22BF32B-975A-4036-8CE2-1004C7800159}" srcOrd="1" destOrd="0" parTransId="{D5901D60-C979-4C31-A5B0-FAE993CA21FC}" sibTransId="{9D858FB0-4517-459E-B8BC-44E6F90A50AA}"/>
    <dgm:cxn modelId="{F91DA64C-217F-41AA-AB13-13BBEEC807EB}" srcId="{CF42FBFE-F270-4B4A-A8AE-FDECCE0C0974}" destId="{029BD7A7-0A68-4738-9F15-9F2137A9D040}" srcOrd="3" destOrd="0" parTransId="{A2BEE4B0-7503-4B44-B4E5-5785984199B1}" sibTransId="{CEA2FB44-B594-456C-AB86-5DEDE75EC9FE}"/>
    <dgm:cxn modelId="{0DB3AE4F-6054-426A-BE3E-5CEAEFFF09BD}" srcId="{8F8A0FBE-29D4-4722-A76B-1F278D796392}" destId="{DDB3745A-A415-4F72-907D-3B82F88C7193}" srcOrd="5" destOrd="0" parTransId="{9B6810FF-0234-4ED9-B088-12440C13B0DD}" sibTransId="{E800B951-4BC7-487C-9745-316E77C19DDF}"/>
    <dgm:cxn modelId="{F5938C70-04D5-4D52-AD44-4CDC313184C5}" srcId="{8F8A0FBE-29D4-4722-A76B-1F278D796392}" destId="{E30CC77A-4A51-4A34-BF09-921C4D83B1F8}" srcOrd="2" destOrd="0" parTransId="{6627DF34-1C97-45B2-BDFA-5526CD54D301}" sibTransId="{496F729E-37B7-4CB3-887F-7A8C82F23716}"/>
    <dgm:cxn modelId="{E4F63677-B553-4D81-AF91-426F6BEF3544}" type="presOf" srcId="{3659EE91-D35F-4F36-ACF5-9B34E0E930AB}" destId="{3B01E96B-0833-4A78-A609-1861191A5761}" srcOrd="0" destOrd="2" presId="urn:microsoft.com/office/officeart/2005/8/layout/vList5"/>
    <dgm:cxn modelId="{037BDF77-2900-4CC4-A8D5-FED4F215F146}" type="presOf" srcId="{191843A6-F60B-4B56-951E-EE4EA97AFDB5}" destId="{46838C57-6445-471F-82C4-B042E5302A62}" srcOrd="0" destOrd="0" presId="urn:microsoft.com/office/officeart/2005/8/layout/vList5"/>
    <dgm:cxn modelId="{4684367B-230A-428B-B7F7-C719CF8A68FA}" type="presOf" srcId="{8F8A0FBE-29D4-4722-A76B-1F278D796392}" destId="{EA4472EE-5CF7-42B3-99AD-2BBD98F8894B}" srcOrd="0" destOrd="0" presId="urn:microsoft.com/office/officeart/2005/8/layout/vList5"/>
    <dgm:cxn modelId="{FC70787E-13FE-4F87-BAD3-9E1D48A2C93F}" srcId="{8F8A0FBE-29D4-4722-A76B-1F278D796392}" destId="{634FCB5F-2E04-4190-BC48-DB892EFBAEF4}" srcOrd="3" destOrd="0" parTransId="{A8D2B09C-9672-4017-8EB8-994A505F63D4}" sibTransId="{50BB84C6-E316-47B7-ACF2-02574A096956}"/>
    <dgm:cxn modelId="{1DAB8B91-0882-4050-953A-38039AF3812A}" srcId="{634FCB5F-2E04-4190-BC48-DB892EFBAEF4}" destId="{30E6ED1B-21BB-48FE-88DF-11DAA96D743D}" srcOrd="0" destOrd="0" parTransId="{F60DE7A0-D4D2-4C9B-8F3E-5FD83AE43CEE}" sibTransId="{B6AA5D81-84E9-4E47-BDB6-08859D0F67C0}"/>
    <dgm:cxn modelId="{E4D27693-377E-447D-B88E-521090BC3B1A}" srcId="{634FCB5F-2E04-4190-BC48-DB892EFBAEF4}" destId="{8887046E-CCD8-416A-BD26-CD4E709B86F8}" srcOrd="1" destOrd="0" parTransId="{3CA4133C-9AB3-4B7F-BD41-15437883B8FD}" sibTransId="{88BDC13D-0388-43FF-BB2A-C6527B4FEE1F}"/>
    <dgm:cxn modelId="{8818DC9C-589C-441F-98DA-2D25B1D16FE8}" type="presOf" srcId="{D22BF32B-975A-4036-8CE2-1004C7800159}" destId="{F96A7640-4D1D-4DAE-BBF5-CBF19F6B4DA9}" srcOrd="0" destOrd="1" presId="urn:microsoft.com/office/officeart/2005/8/layout/vList5"/>
    <dgm:cxn modelId="{8D3229A2-6D03-402C-A26D-CC789E208170}" type="presOf" srcId="{E30CC77A-4A51-4A34-BF09-921C4D83B1F8}" destId="{DDDA086F-2514-4C1F-99C8-5F4D159049E0}" srcOrd="0" destOrd="0" presId="urn:microsoft.com/office/officeart/2005/8/layout/vList5"/>
    <dgm:cxn modelId="{06872BA6-C66D-4FC4-B9CE-69E364321716}" type="presOf" srcId="{EB13F076-C7D2-4690-BA48-249D7565037E}" destId="{1C6614E0-302C-4A68-ACB5-39E16A5D82E7}" srcOrd="0" destOrd="0" presId="urn:microsoft.com/office/officeart/2005/8/layout/vList5"/>
    <dgm:cxn modelId="{85B937AF-4170-47CB-9FC1-8F81B64482AD}" srcId="{8F8A0FBE-29D4-4722-A76B-1F278D796392}" destId="{191843A6-F60B-4B56-951E-EE4EA97AFDB5}" srcOrd="0" destOrd="0" parTransId="{2E349B58-47E9-425C-8143-436627FFD0F7}" sibTransId="{54C1AC2C-70B5-469D-8DF0-F0FA5B0E9D74}"/>
    <dgm:cxn modelId="{7E28C1B4-B760-4EA2-982F-54AD79128072}" type="presOf" srcId="{8887046E-CCD8-416A-BD26-CD4E709B86F8}" destId="{87ECE1EE-2631-4370-96C3-C4987640ACDA}" srcOrd="0" destOrd="1" presId="urn:microsoft.com/office/officeart/2005/8/layout/vList5"/>
    <dgm:cxn modelId="{6BB632C0-CA0A-43F8-8149-9CCA2C79A286}" type="presOf" srcId="{F58C8F2D-A099-465D-9245-181704A0A85D}" destId="{3B01E96B-0833-4A78-A609-1861191A5761}" srcOrd="0" destOrd="1" presId="urn:microsoft.com/office/officeart/2005/8/layout/vList5"/>
    <dgm:cxn modelId="{32B7C5C7-7592-4025-A991-E14994D1EF7F}" type="presOf" srcId="{CB546790-9504-459B-BE04-5737B1AB5296}" destId="{3B01E96B-0833-4A78-A609-1861191A5761}" srcOrd="0" destOrd="0" presId="urn:microsoft.com/office/officeart/2005/8/layout/vList5"/>
    <dgm:cxn modelId="{3BDA44CB-4738-4A0D-AA3C-8037CACD5C1F}" type="presOf" srcId="{029BD7A7-0A68-4738-9F15-9F2137A9D040}" destId="{3B01E96B-0833-4A78-A609-1861191A5761}" srcOrd="0" destOrd="3" presId="urn:microsoft.com/office/officeart/2005/8/layout/vList5"/>
    <dgm:cxn modelId="{DB3B9CD1-33C4-496E-B54A-CD3391DCD23E}" srcId="{8F8A0FBE-29D4-4722-A76B-1F278D796392}" destId="{EB13F076-C7D2-4690-BA48-249D7565037E}" srcOrd="4" destOrd="0" parTransId="{1C1793EE-D977-451D-9FD4-F5D4A3867BD9}" sibTransId="{A3B50FA0-0B06-49D6-9C36-A70B12C4B2B7}"/>
    <dgm:cxn modelId="{381B0DDF-C405-432B-9A4B-BA99FA4ACC52}" srcId="{CF42FBFE-F270-4B4A-A8AE-FDECCE0C0974}" destId="{CB546790-9504-459B-BE04-5737B1AB5296}" srcOrd="0" destOrd="0" parTransId="{E004DA85-7BDD-4C3A-9131-695E46AC8E63}" sibTransId="{03B95AC8-6012-4AD4-80AE-89EFAFF298D8}"/>
    <dgm:cxn modelId="{C0CE1ADF-0460-4A71-B1DC-E0C49E173483}" type="presOf" srcId="{CF42FBFE-F270-4B4A-A8AE-FDECCE0C0974}" destId="{DBC368E2-EB7D-4632-B952-4D80DBD48450}" srcOrd="0" destOrd="0" presId="urn:microsoft.com/office/officeart/2005/8/layout/vList5"/>
    <dgm:cxn modelId="{E9296FE1-0016-48E3-8A60-545DA510A5EC}" type="presOf" srcId="{DDB3745A-A415-4F72-907D-3B82F88C7193}" destId="{D47AB0C8-CC94-4561-867D-CBA161591A04}" srcOrd="0" destOrd="0" presId="urn:microsoft.com/office/officeart/2005/8/layout/vList5"/>
    <dgm:cxn modelId="{AB1B40EC-7C54-40DD-8162-F0F492AD72AC}" type="presOf" srcId="{7542AEEC-A2AE-4C93-976B-7576DA6E642F}" destId="{51545B78-2C6A-4BDB-AEA0-4CB3871E42FB}" srcOrd="0" destOrd="0" presId="urn:microsoft.com/office/officeart/2005/8/layout/vList5"/>
    <dgm:cxn modelId="{4EB02E8A-DC58-40DC-A301-937B82778612}" type="presParOf" srcId="{EA4472EE-5CF7-42B3-99AD-2BBD98F8894B}" destId="{A20142B3-2E99-4E7E-87E5-B2CE7258ADE7}" srcOrd="0" destOrd="0" presId="urn:microsoft.com/office/officeart/2005/8/layout/vList5"/>
    <dgm:cxn modelId="{60A781B5-4D4B-48D2-886C-CBB2048651A4}" type="presParOf" srcId="{A20142B3-2E99-4E7E-87E5-B2CE7258ADE7}" destId="{46838C57-6445-471F-82C4-B042E5302A62}" srcOrd="0" destOrd="0" presId="urn:microsoft.com/office/officeart/2005/8/layout/vList5"/>
    <dgm:cxn modelId="{9785DA9D-2EEC-4C38-B70A-ABEB8FFB78AD}" type="presParOf" srcId="{A20142B3-2E99-4E7E-87E5-B2CE7258ADE7}" destId="{51545B78-2C6A-4BDB-AEA0-4CB3871E42FB}" srcOrd="1" destOrd="0" presId="urn:microsoft.com/office/officeart/2005/8/layout/vList5"/>
    <dgm:cxn modelId="{5B4C1BAB-B1CE-45D0-809E-BDD72DE89A3F}" type="presParOf" srcId="{EA4472EE-5CF7-42B3-99AD-2BBD98F8894B}" destId="{35BE84E8-AA88-4D1E-B9F0-2F48785FEC53}" srcOrd="1" destOrd="0" presId="urn:microsoft.com/office/officeart/2005/8/layout/vList5"/>
    <dgm:cxn modelId="{3C030942-3F31-4AFF-A6A0-C605FF9D4E31}" type="presParOf" srcId="{EA4472EE-5CF7-42B3-99AD-2BBD98F8894B}" destId="{10C7D6AF-AD06-403F-97E1-25641BAD4992}" srcOrd="2" destOrd="0" presId="urn:microsoft.com/office/officeart/2005/8/layout/vList5"/>
    <dgm:cxn modelId="{8A553A63-29BB-4222-8CD1-5B29D4486F6E}" type="presParOf" srcId="{10C7D6AF-AD06-403F-97E1-25641BAD4992}" destId="{DBC368E2-EB7D-4632-B952-4D80DBD48450}" srcOrd="0" destOrd="0" presId="urn:microsoft.com/office/officeart/2005/8/layout/vList5"/>
    <dgm:cxn modelId="{D65279E0-C69A-4F82-BC42-DD5EE5E1F3DB}" type="presParOf" srcId="{10C7D6AF-AD06-403F-97E1-25641BAD4992}" destId="{3B01E96B-0833-4A78-A609-1861191A5761}" srcOrd="1" destOrd="0" presId="urn:microsoft.com/office/officeart/2005/8/layout/vList5"/>
    <dgm:cxn modelId="{E1E12DEB-A1DA-435D-8AF2-3872F6648F7C}" type="presParOf" srcId="{EA4472EE-5CF7-42B3-99AD-2BBD98F8894B}" destId="{39E71CB5-7A5F-4B71-B06A-29CD7B726545}" srcOrd="3" destOrd="0" presId="urn:microsoft.com/office/officeart/2005/8/layout/vList5"/>
    <dgm:cxn modelId="{53A781CF-ABC4-49F3-BDED-1AC2E5B7953D}" type="presParOf" srcId="{EA4472EE-5CF7-42B3-99AD-2BBD98F8894B}" destId="{E9485E8C-A8B5-4A6D-82FF-D2E44ABB7B71}" srcOrd="4" destOrd="0" presId="urn:microsoft.com/office/officeart/2005/8/layout/vList5"/>
    <dgm:cxn modelId="{D9B31740-70A7-4C16-B6D7-F1251D4DC116}" type="presParOf" srcId="{E9485E8C-A8B5-4A6D-82FF-D2E44ABB7B71}" destId="{DDDA086F-2514-4C1F-99C8-5F4D159049E0}" srcOrd="0" destOrd="0" presId="urn:microsoft.com/office/officeart/2005/8/layout/vList5"/>
    <dgm:cxn modelId="{6065C9D7-86F5-4257-90BC-5E238D54BED5}" type="presParOf" srcId="{E9485E8C-A8B5-4A6D-82FF-D2E44ABB7B71}" destId="{F96A7640-4D1D-4DAE-BBF5-CBF19F6B4DA9}" srcOrd="1" destOrd="0" presId="urn:microsoft.com/office/officeart/2005/8/layout/vList5"/>
    <dgm:cxn modelId="{6F650AA2-5067-4919-8628-4BF08CE1DF18}" type="presParOf" srcId="{EA4472EE-5CF7-42B3-99AD-2BBD98F8894B}" destId="{DCDFD2C6-B9E4-4341-824F-13DC01B13ECD}" srcOrd="5" destOrd="0" presId="urn:microsoft.com/office/officeart/2005/8/layout/vList5"/>
    <dgm:cxn modelId="{3AA007CE-3E84-4960-991B-1E43782C256C}" type="presParOf" srcId="{EA4472EE-5CF7-42B3-99AD-2BBD98F8894B}" destId="{A52F2760-CEAD-41AD-955B-B4221577B637}" srcOrd="6" destOrd="0" presId="urn:microsoft.com/office/officeart/2005/8/layout/vList5"/>
    <dgm:cxn modelId="{4B83C36D-A555-4979-8241-FFA7E721CCC3}" type="presParOf" srcId="{A52F2760-CEAD-41AD-955B-B4221577B637}" destId="{E728C25D-F7E8-4FB2-8502-B566ABE2DDD5}" srcOrd="0" destOrd="0" presId="urn:microsoft.com/office/officeart/2005/8/layout/vList5"/>
    <dgm:cxn modelId="{F3B8B250-59A7-48AF-B8B1-8B7525A48953}" type="presParOf" srcId="{A52F2760-CEAD-41AD-955B-B4221577B637}" destId="{87ECE1EE-2631-4370-96C3-C4987640ACDA}" srcOrd="1" destOrd="0" presId="urn:microsoft.com/office/officeart/2005/8/layout/vList5"/>
    <dgm:cxn modelId="{1DAC35CC-8F76-4804-A096-A6AB459E70AA}" type="presParOf" srcId="{EA4472EE-5CF7-42B3-99AD-2BBD98F8894B}" destId="{1AA83BA8-6BDA-4E38-BB25-63A433AEC949}" srcOrd="7" destOrd="0" presId="urn:microsoft.com/office/officeart/2005/8/layout/vList5"/>
    <dgm:cxn modelId="{C817C106-972B-40EB-8BDC-F3ABA3BA137A}" type="presParOf" srcId="{EA4472EE-5CF7-42B3-99AD-2BBD98F8894B}" destId="{A39EB444-D22E-499A-934E-BE09855BD98B}" srcOrd="8" destOrd="0" presId="urn:microsoft.com/office/officeart/2005/8/layout/vList5"/>
    <dgm:cxn modelId="{90AF7CC9-6327-48D9-BE68-9A32FB56A389}" type="presParOf" srcId="{A39EB444-D22E-499A-934E-BE09855BD98B}" destId="{1C6614E0-302C-4A68-ACB5-39E16A5D82E7}" srcOrd="0" destOrd="0" presId="urn:microsoft.com/office/officeart/2005/8/layout/vList5"/>
    <dgm:cxn modelId="{BB27C621-D552-48BF-9E8C-E6958CD0487E}" type="presParOf" srcId="{EA4472EE-5CF7-42B3-99AD-2BBD98F8894B}" destId="{BEC86565-3B1E-4421-8C7E-DFD21239736C}" srcOrd="9" destOrd="0" presId="urn:microsoft.com/office/officeart/2005/8/layout/vList5"/>
    <dgm:cxn modelId="{5CAE1FBF-427B-48B4-A00B-5F32DB94F572}" type="presParOf" srcId="{EA4472EE-5CF7-42B3-99AD-2BBD98F8894B}" destId="{518000B2-AAE4-4090-88FE-6BD91A0C1AA2}" srcOrd="10" destOrd="0" presId="urn:microsoft.com/office/officeart/2005/8/layout/vList5"/>
    <dgm:cxn modelId="{DF4F270D-C040-46F6-9490-37E3A1CC3E74}" type="presParOf" srcId="{518000B2-AAE4-4090-88FE-6BD91A0C1AA2}" destId="{D47AB0C8-CC94-4561-867D-CBA161591A0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2C8CF-BCDE-456F-8AA9-D2E60BC5158D}">
      <dsp:nvSpPr>
        <dsp:cNvPr id="0" name=""/>
        <dsp:cNvSpPr/>
      </dsp:nvSpPr>
      <dsp:spPr>
        <a:xfrm>
          <a:off x="0" y="840378"/>
          <a:ext cx="8496944" cy="1601297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254000" bIns="19645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b="1" kern="1200" dirty="0">
              <a:solidFill>
                <a:srgbClr val="FFFFFF"/>
              </a:solidFill>
              <a:latin typeface="Constantia"/>
              <a:ea typeface="+mn-ea"/>
              <a:cs typeface="+mn-cs"/>
            </a:rPr>
            <a:t>Développement préclinique </a:t>
          </a:r>
        </a:p>
      </dsp:txBody>
      <dsp:txXfrm>
        <a:off x="0" y="1240702"/>
        <a:ext cx="8096620" cy="800649"/>
      </dsp:txXfrm>
    </dsp:sp>
    <dsp:sp modelId="{10B59670-0DB3-495C-9973-E1E323A66FE6}">
      <dsp:nvSpPr>
        <dsp:cNvPr id="0" name=""/>
        <dsp:cNvSpPr/>
      </dsp:nvSpPr>
      <dsp:spPr>
        <a:xfrm>
          <a:off x="2617058" y="1512172"/>
          <a:ext cx="5879885" cy="1602510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122653"/>
            <a:satOff val="-12006"/>
            <a:lumOff val="15751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254000" bIns="19645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b="1" kern="1200" dirty="0">
              <a:solidFill>
                <a:srgbClr val="FFFFFF"/>
              </a:solidFill>
              <a:latin typeface="Constantia"/>
              <a:ea typeface="+mn-ea"/>
              <a:cs typeface="+mn-cs"/>
            </a:rPr>
            <a:t>Développement clinique </a:t>
          </a:r>
        </a:p>
      </dsp:txBody>
      <dsp:txXfrm>
        <a:off x="2617058" y="1912800"/>
        <a:ext cx="5479258" cy="801255"/>
      </dsp:txXfrm>
    </dsp:sp>
    <dsp:sp modelId="{9A802D81-25B0-496B-9869-E6FCC0483CE4}">
      <dsp:nvSpPr>
        <dsp:cNvPr id="0" name=""/>
        <dsp:cNvSpPr/>
      </dsp:nvSpPr>
      <dsp:spPr>
        <a:xfrm>
          <a:off x="5234117" y="2232253"/>
          <a:ext cx="3262826" cy="1627681"/>
        </a:xfrm>
        <a:prstGeom prst="rightArrow">
          <a:avLst>
            <a:gd name="adj1" fmla="val 50000"/>
            <a:gd name="adj2" fmla="val 50000"/>
          </a:avLst>
        </a:prstGeom>
        <a:solidFill>
          <a:srgbClr val="8E3B4D">
            <a:shade val="80000"/>
            <a:hueOff val="245306"/>
            <a:satOff val="-24013"/>
            <a:lumOff val="31502"/>
            <a:alphaOff val="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254000" bIns="1964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000" b="1" kern="1200" dirty="0">
              <a:solidFill>
                <a:srgbClr val="FFFFFF"/>
              </a:solidFill>
              <a:latin typeface="Constantia"/>
              <a:ea typeface="+mn-ea"/>
              <a:cs typeface="+mn-cs"/>
            </a:rPr>
            <a:t>Post AMM</a:t>
          </a:r>
        </a:p>
      </dsp:txBody>
      <dsp:txXfrm>
        <a:off x="5234117" y="2639173"/>
        <a:ext cx="2855906" cy="8138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603F3-3F5D-450F-BFDE-509FCAB6E112}">
      <dsp:nvSpPr>
        <dsp:cNvPr id="0" name=""/>
        <dsp:cNvSpPr/>
      </dsp:nvSpPr>
      <dsp:spPr>
        <a:xfrm rot="5400000">
          <a:off x="5256735" y="-2264635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Fréquence de survenue </a:t>
          </a:r>
          <a:r>
            <a:rPr lang="fr-FR" sz="2000" b="1" kern="1200" dirty="0">
              <a:latin typeface="Gill Sans MT"/>
            </a:rPr>
            <a:t>≥ 10%</a:t>
          </a:r>
          <a:r>
            <a:rPr lang="fr-FR" sz="2000" b="1" kern="1200" dirty="0"/>
            <a:t> </a:t>
          </a:r>
        </a:p>
      </dsp:txBody>
      <dsp:txXfrm rot="-5400000">
        <a:off x="2929285" y="89796"/>
        <a:ext cx="5180637" cy="498755"/>
      </dsp:txXfrm>
    </dsp:sp>
    <dsp:sp modelId="{3B0161BA-E404-4A23-9900-E69EDBAAE31C}">
      <dsp:nvSpPr>
        <dsp:cNvPr id="0" name=""/>
        <dsp:cNvSpPr/>
      </dsp:nvSpPr>
      <dsp:spPr>
        <a:xfrm>
          <a:off x="0" y="1186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Très fréquent</a:t>
          </a:r>
        </a:p>
      </dsp:txBody>
      <dsp:txXfrm>
        <a:off x="33727" y="34913"/>
        <a:ext cx="2861831" cy="623443"/>
      </dsp:txXfrm>
    </dsp:sp>
    <dsp:sp modelId="{52668B7C-1C35-436C-B08F-C7949D5A77AF}">
      <dsp:nvSpPr>
        <dsp:cNvPr id="0" name=""/>
        <dsp:cNvSpPr/>
      </dsp:nvSpPr>
      <dsp:spPr>
        <a:xfrm rot="5400000">
          <a:off x="5256735" y="-1531732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/>
            <a:t>1 – 10%</a:t>
          </a:r>
        </a:p>
      </dsp:txBody>
      <dsp:txXfrm rot="-5400000">
        <a:off x="2929285" y="822699"/>
        <a:ext cx="5180637" cy="498755"/>
      </dsp:txXfrm>
    </dsp:sp>
    <dsp:sp modelId="{00D9F7C8-6AD7-48D1-8606-53C44F3DD0EF}">
      <dsp:nvSpPr>
        <dsp:cNvPr id="0" name=""/>
        <dsp:cNvSpPr/>
      </dsp:nvSpPr>
      <dsp:spPr>
        <a:xfrm>
          <a:off x="0" y="726628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Fréquent</a:t>
          </a:r>
        </a:p>
      </dsp:txBody>
      <dsp:txXfrm>
        <a:off x="33727" y="760355"/>
        <a:ext cx="2861831" cy="623443"/>
      </dsp:txXfrm>
    </dsp:sp>
    <dsp:sp modelId="{E4BA91E2-BE52-4279-80B9-B41B754F65F9}">
      <dsp:nvSpPr>
        <dsp:cNvPr id="0" name=""/>
        <dsp:cNvSpPr/>
      </dsp:nvSpPr>
      <dsp:spPr>
        <a:xfrm rot="5400000">
          <a:off x="5256735" y="-806290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/>
            <a:t>0.1 – 1%</a:t>
          </a:r>
        </a:p>
      </dsp:txBody>
      <dsp:txXfrm rot="-5400000">
        <a:off x="2929285" y="1548141"/>
        <a:ext cx="5180637" cy="498755"/>
      </dsp:txXfrm>
    </dsp:sp>
    <dsp:sp modelId="{E5459EEB-1E66-44C4-884D-F0A7B1E4F483}">
      <dsp:nvSpPr>
        <dsp:cNvPr id="0" name=""/>
        <dsp:cNvSpPr/>
      </dsp:nvSpPr>
      <dsp:spPr>
        <a:xfrm>
          <a:off x="0" y="1452070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Peu fréquent</a:t>
          </a:r>
        </a:p>
      </dsp:txBody>
      <dsp:txXfrm>
        <a:off x="33727" y="1485797"/>
        <a:ext cx="2861831" cy="623443"/>
      </dsp:txXfrm>
    </dsp:sp>
    <dsp:sp modelId="{FED19060-8242-439B-B932-076E9AA96BAA}">
      <dsp:nvSpPr>
        <dsp:cNvPr id="0" name=""/>
        <dsp:cNvSpPr/>
      </dsp:nvSpPr>
      <dsp:spPr>
        <a:xfrm rot="5400000">
          <a:off x="5256735" y="-80848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/>
            <a:t>0.01 – 0.1%</a:t>
          </a:r>
        </a:p>
      </dsp:txBody>
      <dsp:txXfrm rot="-5400000">
        <a:off x="2929285" y="2273583"/>
        <a:ext cx="5180637" cy="498755"/>
      </dsp:txXfrm>
    </dsp:sp>
    <dsp:sp modelId="{3FE93260-1679-462B-901B-A6BD0746D3DB}">
      <dsp:nvSpPr>
        <dsp:cNvPr id="0" name=""/>
        <dsp:cNvSpPr/>
      </dsp:nvSpPr>
      <dsp:spPr>
        <a:xfrm>
          <a:off x="0" y="2177512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Rare</a:t>
          </a:r>
        </a:p>
      </dsp:txBody>
      <dsp:txXfrm>
        <a:off x="33727" y="2211239"/>
        <a:ext cx="2861831" cy="623443"/>
      </dsp:txXfrm>
    </dsp:sp>
    <dsp:sp modelId="{F8383017-8704-4052-888D-88438D0FC04C}">
      <dsp:nvSpPr>
        <dsp:cNvPr id="0" name=""/>
        <dsp:cNvSpPr/>
      </dsp:nvSpPr>
      <dsp:spPr>
        <a:xfrm rot="5400000">
          <a:off x="5256735" y="644593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b="1" kern="1200" dirty="0">
              <a:latin typeface="Gill Sans MT"/>
            </a:rPr>
            <a:t>&lt; </a:t>
          </a:r>
          <a:r>
            <a:rPr lang="fr-FR" sz="2000" b="1" kern="1200" dirty="0"/>
            <a:t>0.01%</a:t>
          </a:r>
        </a:p>
      </dsp:txBody>
      <dsp:txXfrm rot="-5400000">
        <a:off x="2929285" y="2999025"/>
        <a:ext cx="5180637" cy="498755"/>
      </dsp:txXfrm>
    </dsp:sp>
    <dsp:sp modelId="{83773E5D-942F-44D8-A7B5-2DB27A9CBDA4}">
      <dsp:nvSpPr>
        <dsp:cNvPr id="0" name=""/>
        <dsp:cNvSpPr/>
      </dsp:nvSpPr>
      <dsp:spPr>
        <a:xfrm>
          <a:off x="0" y="2902954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Très rare</a:t>
          </a:r>
        </a:p>
      </dsp:txBody>
      <dsp:txXfrm>
        <a:off x="33727" y="2936681"/>
        <a:ext cx="2861831" cy="623443"/>
      </dsp:txXfrm>
    </dsp:sp>
    <dsp:sp modelId="{CB66D7CB-903F-412D-A973-A438191EC374}">
      <dsp:nvSpPr>
        <dsp:cNvPr id="0" name=""/>
        <dsp:cNvSpPr/>
      </dsp:nvSpPr>
      <dsp:spPr>
        <a:xfrm rot="5400000">
          <a:off x="5256735" y="1370035"/>
          <a:ext cx="552717" cy="520761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3000" kern="1200"/>
        </a:p>
      </dsp:txBody>
      <dsp:txXfrm rot="-5400000">
        <a:off x="2929285" y="3724467"/>
        <a:ext cx="5180637" cy="498755"/>
      </dsp:txXfrm>
    </dsp:sp>
    <dsp:sp modelId="{90BEBE09-DFA5-4946-B322-FA4491001C59}">
      <dsp:nvSpPr>
        <dsp:cNvPr id="0" name=""/>
        <dsp:cNvSpPr/>
      </dsp:nvSpPr>
      <dsp:spPr>
        <a:xfrm>
          <a:off x="0" y="3628396"/>
          <a:ext cx="2929285" cy="6908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b="1" kern="1200" dirty="0">
              <a:solidFill>
                <a:schemeClr val="tx1"/>
              </a:solidFill>
            </a:rPr>
            <a:t>Indéterminée</a:t>
          </a:r>
        </a:p>
      </dsp:txBody>
      <dsp:txXfrm>
        <a:off x="33727" y="3662123"/>
        <a:ext cx="2861831" cy="6234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BA701-CD03-4481-8420-E0D19AC2FC64}">
      <dsp:nvSpPr>
        <dsp:cNvPr id="0" name=""/>
        <dsp:cNvSpPr/>
      </dsp:nvSpPr>
      <dsp:spPr>
        <a:xfrm rot="5400000">
          <a:off x="4213674" y="-1516242"/>
          <a:ext cx="1761806" cy="479489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Provoque/prolonge une hospitalisation </a:t>
          </a:r>
          <a:endParaRPr lang="fr-FR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Provoque un handicap/incapacité </a:t>
          </a:r>
          <a:endParaRPr lang="fr-FR" sz="1800" kern="1200" dirty="0">
            <a:solidFill>
              <a:schemeClr val="tx1"/>
            </a:solidFill>
            <a:latin typeface="+mj-lt"/>
            <a:ea typeface="Times New Roman" pitchFamily="18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Se manifeste par une anomalie congénitale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Met en danger la vie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Entraîne la mort</a:t>
          </a:r>
          <a:endParaRPr lang="fr-FR" sz="1800" kern="1200" dirty="0">
            <a:solidFill>
              <a:schemeClr val="tx1"/>
            </a:solidFill>
            <a:latin typeface="+mj-lt"/>
            <a:ea typeface="Times New Roman" pitchFamily="18" charset="0"/>
            <a:cs typeface="Arial" pitchFamily="34" charset="0"/>
          </a:endParaRPr>
        </a:p>
      </dsp:txBody>
      <dsp:txXfrm rot="-5400000">
        <a:off x="2697129" y="86307"/>
        <a:ext cx="4708892" cy="1589798"/>
      </dsp:txXfrm>
    </dsp:sp>
    <dsp:sp modelId="{F190CD28-4726-4C0A-8690-5F080587CC95}">
      <dsp:nvSpPr>
        <dsp:cNvPr id="0" name=""/>
        <dsp:cNvSpPr/>
      </dsp:nvSpPr>
      <dsp:spPr>
        <a:xfrm>
          <a:off x="0" y="3484781"/>
          <a:ext cx="2697129" cy="161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>
              <a:solidFill>
                <a:schemeClr val="tx1"/>
              </a:solidFill>
            </a:rPr>
            <a:t>EI modéré, banal </a:t>
          </a:r>
        </a:p>
      </dsp:txBody>
      <dsp:txXfrm>
        <a:off x="78928" y="3563709"/>
        <a:ext cx="2539273" cy="1458990"/>
      </dsp:txXfrm>
    </dsp:sp>
    <dsp:sp modelId="{384AD4FB-21AF-455C-9619-5C7F22E3B97B}">
      <dsp:nvSpPr>
        <dsp:cNvPr id="0" name=""/>
        <dsp:cNvSpPr/>
      </dsp:nvSpPr>
      <dsp:spPr>
        <a:xfrm rot="5400000">
          <a:off x="4452819" y="184930"/>
          <a:ext cx="1293477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>
              <a:solidFill>
                <a:schemeClr val="tx1"/>
              </a:solidFill>
              <a:latin typeface="+mj-lt"/>
              <a:cs typeface="Arial" pitchFamily="34" charset="0"/>
            </a:rPr>
            <a:t>Nécessite en plus de l’arrêt du traitement des soins supplémentaires</a:t>
          </a:r>
          <a:endParaRPr lang="fr-FR" sz="2000" kern="1200" dirty="0"/>
        </a:p>
      </dsp:txBody>
      <dsp:txXfrm rot="-5400000">
        <a:off x="2699766" y="2001125"/>
        <a:ext cx="4736442" cy="1167193"/>
      </dsp:txXfrm>
    </dsp:sp>
    <dsp:sp modelId="{317E1FD3-A489-4D30-B776-C205DAFAEDA0}">
      <dsp:nvSpPr>
        <dsp:cNvPr id="0" name=""/>
        <dsp:cNvSpPr/>
      </dsp:nvSpPr>
      <dsp:spPr>
        <a:xfrm>
          <a:off x="0" y="1773411"/>
          <a:ext cx="2699766" cy="161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>
              <a:solidFill>
                <a:schemeClr val="tx1"/>
              </a:solidFill>
            </a:rPr>
            <a:t>EI sévère</a:t>
          </a:r>
        </a:p>
      </dsp:txBody>
      <dsp:txXfrm>
        <a:off x="78928" y="1852339"/>
        <a:ext cx="2541910" cy="1458990"/>
      </dsp:txXfrm>
    </dsp:sp>
    <dsp:sp modelId="{6ECB13B3-E614-4662-940C-6E880D49B10A}">
      <dsp:nvSpPr>
        <dsp:cNvPr id="0" name=""/>
        <dsp:cNvSpPr/>
      </dsp:nvSpPr>
      <dsp:spPr>
        <a:xfrm rot="5400000">
          <a:off x="4452819" y="1949271"/>
          <a:ext cx="1293477" cy="47995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>
              <a:solidFill>
                <a:schemeClr val="tx1"/>
              </a:solidFill>
              <a:latin typeface="+mj-lt"/>
              <a:cs typeface="Arial" pitchFamily="34" charset="0"/>
            </a:rPr>
            <a:t>Ni sévère, ni grave.</a:t>
          </a:r>
          <a:endParaRPr lang="fr-FR" sz="2000" kern="1200" dirty="0">
            <a:solidFill>
              <a:schemeClr val="tx1"/>
            </a:solidFill>
          </a:endParaRPr>
        </a:p>
      </dsp:txBody>
      <dsp:txXfrm rot="-5400000">
        <a:off x="2699766" y="3765466"/>
        <a:ext cx="4736442" cy="1167193"/>
      </dsp:txXfrm>
    </dsp:sp>
    <dsp:sp modelId="{BB750FCA-8D46-491D-A03E-430878ADEBF9}">
      <dsp:nvSpPr>
        <dsp:cNvPr id="0" name=""/>
        <dsp:cNvSpPr/>
      </dsp:nvSpPr>
      <dsp:spPr>
        <a:xfrm>
          <a:off x="0" y="50354"/>
          <a:ext cx="2699766" cy="16168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b="1" kern="1200" dirty="0">
              <a:solidFill>
                <a:schemeClr val="tx1"/>
              </a:solidFill>
            </a:rPr>
            <a:t>EI grave</a:t>
          </a:r>
        </a:p>
      </dsp:txBody>
      <dsp:txXfrm>
        <a:off x="78928" y="129282"/>
        <a:ext cx="2541910" cy="14589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B0A40-8721-4340-8503-EB260EB34BDE}">
      <dsp:nvSpPr>
        <dsp:cNvPr id="0" name=""/>
        <dsp:cNvSpPr/>
      </dsp:nvSpPr>
      <dsp:spPr>
        <a:xfrm flipH="1" flipV="1">
          <a:off x="319342" y="1671489"/>
          <a:ext cx="1110071" cy="58618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6330A-F8B4-46E0-9427-C245AE3BA53A}">
      <dsp:nvSpPr>
        <dsp:cNvPr id="0" name=""/>
        <dsp:cNvSpPr/>
      </dsp:nvSpPr>
      <dsp:spPr>
        <a:xfrm>
          <a:off x="164763" y="1023320"/>
          <a:ext cx="3002781" cy="2120181"/>
        </a:xfrm>
        <a:prstGeom prst="ellipse">
          <a:avLst/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C00000"/>
              </a:solidFill>
              <a:latin typeface="+mj-lt"/>
              <a:ea typeface="+mn-ea"/>
              <a:cs typeface="+mn-cs"/>
            </a:rPr>
            <a:t>EI prévisibles</a:t>
          </a:r>
        </a:p>
      </dsp:txBody>
      <dsp:txXfrm>
        <a:off x="604510" y="1333813"/>
        <a:ext cx="2123287" cy="1499195"/>
      </dsp:txXfrm>
    </dsp:sp>
    <dsp:sp modelId="{8DAB9F7A-0014-465A-8F15-FEB99DC03BD0}">
      <dsp:nvSpPr>
        <dsp:cNvPr id="0" name=""/>
        <dsp:cNvSpPr/>
      </dsp:nvSpPr>
      <dsp:spPr>
        <a:xfrm flipV="1">
          <a:off x="6457830" y="2044948"/>
          <a:ext cx="97274" cy="50860"/>
        </a:xfrm>
        <a:prstGeom prst="rect">
          <a:avLst/>
        </a:prstGeom>
        <a:solidFill>
          <a:schemeClr val="accent2">
            <a:tint val="40000"/>
            <a:alpha val="90000"/>
            <a:hueOff val="3277117"/>
            <a:satOff val="-42615"/>
            <a:lumOff val="-134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CBF54-61D4-4708-B9BD-1C56F54FF23B}">
      <dsp:nvSpPr>
        <dsp:cNvPr id="0" name=""/>
        <dsp:cNvSpPr/>
      </dsp:nvSpPr>
      <dsp:spPr>
        <a:xfrm>
          <a:off x="4888007" y="1021015"/>
          <a:ext cx="2745410" cy="2247292"/>
        </a:xfrm>
        <a:prstGeom prst="ellipse">
          <a:avLst/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C00000"/>
              </a:solidFill>
              <a:latin typeface="+mj-lt"/>
              <a:ea typeface="+mn-ea"/>
              <a:cs typeface="+mn-cs"/>
            </a:rPr>
            <a:t>EI imprévisibles</a:t>
          </a:r>
        </a:p>
      </dsp:txBody>
      <dsp:txXfrm>
        <a:off x="5290063" y="1350123"/>
        <a:ext cx="1941298" cy="15890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B0A40-8721-4340-8503-EB260EB34BDE}">
      <dsp:nvSpPr>
        <dsp:cNvPr id="0" name=""/>
        <dsp:cNvSpPr/>
      </dsp:nvSpPr>
      <dsp:spPr>
        <a:xfrm flipH="1">
          <a:off x="837201" y="2120945"/>
          <a:ext cx="479874" cy="231563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6330A-F8B4-46E0-9427-C245AE3BA53A}">
      <dsp:nvSpPr>
        <dsp:cNvPr id="0" name=""/>
        <dsp:cNvSpPr/>
      </dsp:nvSpPr>
      <dsp:spPr>
        <a:xfrm>
          <a:off x="196598" y="823571"/>
          <a:ext cx="1981113" cy="1908844"/>
        </a:xfrm>
        <a:prstGeom prst="ellipse">
          <a:avLst/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C00000"/>
              </a:solidFill>
              <a:latin typeface="+mj-lt"/>
              <a:ea typeface="+mn-ea"/>
              <a:cs typeface="+mn-cs"/>
            </a:rPr>
            <a:t>EI prévisibles</a:t>
          </a:r>
        </a:p>
      </dsp:txBody>
      <dsp:txXfrm>
        <a:off x="486725" y="1103115"/>
        <a:ext cx="1400859" cy="1349756"/>
      </dsp:txXfrm>
    </dsp:sp>
    <dsp:sp modelId="{8DAB9F7A-0014-465A-8F15-FEB99DC03BD0}">
      <dsp:nvSpPr>
        <dsp:cNvPr id="0" name=""/>
        <dsp:cNvSpPr/>
      </dsp:nvSpPr>
      <dsp:spPr>
        <a:xfrm flipH="1" flipV="1">
          <a:off x="4896540" y="1440169"/>
          <a:ext cx="643207" cy="460529"/>
        </a:xfrm>
        <a:prstGeom prst="rect">
          <a:avLst/>
        </a:prstGeom>
        <a:solidFill>
          <a:schemeClr val="accent2">
            <a:tint val="40000"/>
            <a:alpha val="90000"/>
            <a:hueOff val="3277117"/>
            <a:satOff val="-42615"/>
            <a:lumOff val="-134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ACBF54-61D4-4708-B9BD-1C56F54FF23B}">
      <dsp:nvSpPr>
        <dsp:cNvPr id="0" name=""/>
        <dsp:cNvSpPr/>
      </dsp:nvSpPr>
      <dsp:spPr>
        <a:xfrm>
          <a:off x="4200448" y="820860"/>
          <a:ext cx="1908844" cy="1908844"/>
        </a:xfrm>
        <a:prstGeom prst="ellipse">
          <a:avLst/>
        </a:prstGeom>
        <a:solidFill>
          <a:schemeClr val="accent2">
            <a:tint val="50000"/>
          </a:schemeClr>
        </a:solidFill>
        <a:ln w="10000" cap="flat" cmpd="sng" algn="ctr">
          <a:solidFill>
            <a:schemeClr val="accent2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C00000"/>
              </a:solidFill>
              <a:latin typeface="+mj-lt"/>
              <a:ea typeface="+mn-ea"/>
              <a:cs typeface="+mn-cs"/>
            </a:rPr>
            <a:t>EI imprévisibles</a:t>
          </a:r>
        </a:p>
      </dsp:txBody>
      <dsp:txXfrm>
        <a:off x="4479992" y="1100404"/>
        <a:ext cx="1349756" cy="13497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8DB50-875A-400E-8F6A-95072BB0C645}">
      <dsp:nvSpPr>
        <dsp:cNvPr id="0" name=""/>
        <dsp:cNvSpPr/>
      </dsp:nvSpPr>
      <dsp:spPr>
        <a:xfrm rot="5400000">
          <a:off x="3791643" y="-1463281"/>
          <a:ext cx="3387693" cy="6598970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b="0" kern="1200" dirty="0" err="1">
              <a:solidFill>
                <a:srgbClr val="000000"/>
              </a:solidFill>
              <a:latin typeface="+mj-lt"/>
            </a:rPr>
            <a:t>Idio</a:t>
          </a:r>
          <a:r>
            <a:rPr lang="fr-FR" sz="2400" b="0" kern="1200" dirty="0">
              <a:solidFill>
                <a:srgbClr val="000000"/>
              </a:solidFill>
              <a:latin typeface="+mj-lt"/>
            </a:rPr>
            <a:t>=propre, </a:t>
          </a:r>
          <a:r>
            <a:rPr lang="fr-FR" sz="2400" b="0" kern="1200" dirty="0" err="1">
              <a:solidFill>
                <a:srgbClr val="000000"/>
              </a:solidFill>
              <a:latin typeface="+mj-lt"/>
            </a:rPr>
            <a:t>syncrasie</a:t>
          </a:r>
          <a:r>
            <a:rPr lang="fr-FR" sz="2400" b="0" kern="1200" dirty="0">
              <a:solidFill>
                <a:srgbClr val="000000"/>
              </a:solidFill>
              <a:latin typeface="+mj-lt"/>
            </a:rPr>
            <a:t>=mélange.</a:t>
          </a: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b="0" kern="1200" dirty="0">
            <a:solidFill>
              <a:srgbClr val="000000"/>
            </a:solidFill>
            <a:latin typeface="+mj-lt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b="0" kern="1200" dirty="0">
              <a:solidFill>
                <a:schemeClr val="tx1"/>
              </a:solidFill>
              <a:latin typeface="+mj-lt"/>
              <a:cs typeface="Arial" pitchFamily="34" charset="0"/>
            </a:rPr>
            <a:t>C’est</a:t>
          </a:r>
          <a:r>
            <a:rPr lang="fr-FR" sz="2400" b="0" kern="1200" dirty="0">
              <a:solidFill>
                <a:srgbClr val="990000"/>
              </a:solidFill>
              <a:latin typeface="+mj-lt"/>
              <a:cs typeface="Arial" pitchFamily="34" charset="0"/>
            </a:rPr>
            <a:t> une réactivité anormale </a:t>
          </a:r>
          <a:r>
            <a:rPr lang="fr-FR" sz="2400" b="0" kern="1200" dirty="0">
              <a:latin typeface="+mj-lt"/>
              <a:cs typeface="Arial" pitchFamily="34" charset="0"/>
            </a:rPr>
            <a:t>au médicament, d'origine </a:t>
          </a:r>
          <a:r>
            <a:rPr lang="fr-FR" sz="2400" b="0" kern="1200" dirty="0">
              <a:solidFill>
                <a:srgbClr val="990000"/>
              </a:solidFill>
              <a:latin typeface="+mj-lt"/>
              <a:cs typeface="Arial" pitchFamily="34" charset="0"/>
            </a:rPr>
            <a:t>génétique</a:t>
          </a:r>
          <a:r>
            <a:rPr lang="fr-FR" sz="2400" b="0" kern="1200" dirty="0">
              <a:latin typeface="+mj-lt"/>
              <a:cs typeface="Arial" pitchFamily="34" charset="0"/>
            </a:rPr>
            <a:t>, </a:t>
          </a:r>
          <a:r>
            <a:rPr lang="fr-FR" sz="2400" b="0" kern="1200" dirty="0">
              <a:solidFill>
                <a:srgbClr val="990000"/>
              </a:solidFill>
              <a:latin typeface="+mj-lt"/>
              <a:cs typeface="Arial" pitchFamily="34" charset="0"/>
            </a:rPr>
            <a:t>inattendue</a:t>
          </a:r>
          <a:r>
            <a:rPr lang="fr-FR" sz="2400" b="0" kern="1200" dirty="0">
              <a:latin typeface="+mj-lt"/>
              <a:cs typeface="Arial" pitchFamily="34" charset="0"/>
            </a:rPr>
            <a:t> et résultant </a:t>
          </a:r>
          <a:r>
            <a:rPr lang="fr-FR" sz="2400" b="0" kern="1200" baseline="0" dirty="0">
              <a:latin typeface="+mj-lt"/>
              <a:cs typeface="Arial" pitchFamily="34" charset="0"/>
            </a:rPr>
            <a:t> </a:t>
          </a:r>
          <a:r>
            <a:rPr lang="fr-FR" sz="2400" b="0" kern="1200" dirty="0">
              <a:latin typeface="+mj-lt"/>
              <a:cs typeface="Arial" pitchFamily="34" charset="0"/>
            </a:rPr>
            <a:t>d'une prédisposition particulière du sujet.</a:t>
          </a:r>
          <a:endParaRPr lang="fr-FR" sz="2400" b="0" kern="1200" dirty="0">
            <a:solidFill>
              <a:srgbClr val="000000"/>
            </a:solidFill>
            <a:latin typeface="+mj-lt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400" b="0" kern="1200" dirty="0">
            <a:solidFill>
              <a:srgbClr val="000000"/>
            </a:solidFill>
            <a:latin typeface="+mj-lt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b="0" kern="1200" dirty="0">
              <a:solidFill>
                <a:srgbClr val="000000"/>
              </a:solidFill>
              <a:latin typeface="+mj-lt"/>
            </a:rPr>
            <a:t>Pas de contact préalable avec le médicament.</a:t>
          </a:r>
        </a:p>
      </dsp:txBody>
      <dsp:txXfrm rot="-5400000">
        <a:off x="2186005" y="307731"/>
        <a:ext cx="6433596" cy="3056945"/>
      </dsp:txXfrm>
    </dsp:sp>
    <dsp:sp modelId="{B303936A-061E-4DE3-8814-131E01FC65DD}">
      <dsp:nvSpPr>
        <dsp:cNvPr id="0" name=""/>
        <dsp:cNvSpPr/>
      </dsp:nvSpPr>
      <dsp:spPr>
        <a:xfrm>
          <a:off x="1849" y="0"/>
          <a:ext cx="2182306" cy="3672408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solidFill>
                <a:schemeClr val="tx1"/>
              </a:solidFill>
            </a:rPr>
            <a:t>Idiosyncrasie </a:t>
          </a:r>
        </a:p>
      </dsp:txBody>
      <dsp:txXfrm>
        <a:off x="108380" y="106531"/>
        <a:ext cx="1969244" cy="34593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48DB50-875A-400E-8F6A-95072BB0C645}">
      <dsp:nvSpPr>
        <dsp:cNvPr id="0" name=""/>
        <dsp:cNvSpPr/>
      </dsp:nvSpPr>
      <dsp:spPr>
        <a:xfrm rot="5400000">
          <a:off x="3793298" y="-1463281"/>
          <a:ext cx="3384385" cy="6598970"/>
        </a:xfrm>
        <a:prstGeom prst="round2Same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b="0" kern="1200" dirty="0">
              <a:solidFill>
                <a:schemeClr val="tx1"/>
              </a:solidFill>
              <a:latin typeface="+mj-lt"/>
            </a:rPr>
            <a:t>Ce sont des réactions d’</a:t>
          </a:r>
          <a:r>
            <a:rPr lang="fr-FR" sz="1800" b="1" kern="1200" dirty="0">
              <a:solidFill>
                <a:schemeClr val="tx1"/>
              </a:solidFill>
              <a:latin typeface="+mj-lt"/>
            </a:rPr>
            <a:t>hypersensibilité</a:t>
          </a:r>
          <a:r>
            <a:rPr lang="fr-FR" sz="1800" b="0" kern="1200" dirty="0">
              <a:solidFill>
                <a:schemeClr val="tx1"/>
              </a:solidFill>
              <a:latin typeface="+mj-lt"/>
            </a:rPr>
            <a:t> qui n’ont </a:t>
          </a:r>
          <a:r>
            <a:rPr lang="fr-FR" sz="1800" b="0" u="sng" kern="1200" dirty="0">
              <a:solidFill>
                <a:schemeClr val="tx1"/>
              </a:solidFill>
              <a:latin typeface="+mj-lt"/>
            </a:rPr>
            <a:t>aucun rapport avec les propriétés pharmacologiques du médicament</a:t>
          </a:r>
          <a:r>
            <a:rPr lang="fr-FR" sz="1800" b="0" kern="1200" dirty="0">
              <a:solidFill>
                <a:schemeClr val="tx1"/>
              </a:solidFill>
              <a:latin typeface="+mj-lt"/>
            </a:rPr>
            <a:t>.</a:t>
          </a: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b="0" kern="1200" dirty="0">
            <a:solidFill>
              <a:schemeClr val="tx1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chemeClr val="tx1"/>
              </a:solidFill>
              <a:latin typeface="+mj-lt"/>
              <a:ea typeface="Calibri" pitchFamily="34" charset="0"/>
              <a:cs typeface="Times New Roman" pitchFamily="18" charset="0"/>
            </a:rPr>
            <a:t>Aucune relation dose effet.</a:t>
          </a:r>
          <a:endParaRPr lang="fr-FR" sz="1800" b="0" kern="1200" dirty="0">
            <a:solidFill>
              <a:schemeClr val="tx1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b="0" kern="1200" dirty="0">
            <a:solidFill>
              <a:srgbClr val="000000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latin typeface="+mj-lt"/>
            </a:rPr>
            <a:t>Contact préalable avec le médicament = </a:t>
          </a:r>
          <a:r>
            <a:rPr lang="fr-FR" sz="1800" b="1" kern="1200" dirty="0">
              <a:latin typeface="+mj-lt"/>
            </a:rPr>
            <a:t>sensibilisation</a:t>
          </a:r>
          <a:endParaRPr lang="fr-FR" sz="1800" b="1" kern="1200" dirty="0">
            <a:solidFill>
              <a:srgbClr val="000000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kern="1200" dirty="0">
            <a:solidFill>
              <a:srgbClr val="000000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latin typeface="+mj-lt"/>
            </a:rPr>
            <a:t>Médicament = Ag ou allergène qui se comporte comme un </a:t>
          </a:r>
          <a:r>
            <a:rPr lang="fr-FR" sz="1800" b="1" kern="1200" dirty="0">
              <a:latin typeface="+mj-lt"/>
            </a:rPr>
            <a:t>haptène</a:t>
          </a:r>
          <a:r>
            <a:rPr lang="fr-FR" sz="1800" kern="1200" dirty="0">
              <a:latin typeface="+mj-lt"/>
            </a:rPr>
            <a:t> par liaison avec une protéine de l’organisme.</a:t>
          </a:r>
          <a:endParaRPr lang="fr-FR" sz="1800" kern="1200" dirty="0">
            <a:solidFill>
              <a:srgbClr val="000000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800" kern="1200" dirty="0">
            <a:solidFill>
              <a:srgbClr val="000000"/>
            </a:solidFill>
            <a:latin typeface="+mj-lt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800" kern="1200" dirty="0">
              <a:solidFill>
                <a:srgbClr val="000000"/>
              </a:solidFill>
              <a:latin typeface="+mj-lt"/>
              <a:ea typeface="Calibri" pitchFamily="34" charset="0"/>
              <a:cs typeface="Times New Roman" pitchFamily="18" charset="0"/>
            </a:rPr>
            <a:t>Cessent avec l'arrêt du traitement, reprennent avec réitération.</a:t>
          </a:r>
          <a:endParaRPr lang="fr-FR" sz="1800" kern="1200" dirty="0">
            <a:solidFill>
              <a:srgbClr val="000000"/>
            </a:solidFill>
            <a:latin typeface="+mj-lt"/>
          </a:endParaRPr>
        </a:p>
      </dsp:txBody>
      <dsp:txXfrm rot="-5400000">
        <a:off x="2186006" y="309223"/>
        <a:ext cx="6433758" cy="3053961"/>
      </dsp:txXfrm>
    </dsp:sp>
    <dsp:sp modelId="{B303936A-061E-4DE3-8814-131E01FC65DD}">
      <dsp:nvSpPr>
        <dsp:cNvPr id="0" name=""/>
        <dsp:cNvSpPr/>
      </dsp:nvSpPr>
      <dsp:spPr>
        <a:xfrm>
          <a:off x="1849" y="1793"/>
          <a:ext cx="2182306" cy="3668821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tx1"/>
              </a:solidFill>
            </a:rPr>
            <a:t>Allergie médicamenteuse </a:t>
          </a:r>
        </a:p>
      </dsp:txBody>
      <dsp:txXfrm>
        <a:off x="108380" y="108324"/>
        <a:ext cx="1969244" cy="3455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45B78-2C6A-4BDB-AEA0-4CB3871E42FB}">
      <dsp:nvSpPr>
        <dsp:cNvPr id="0" name=""/>
        <dsp:cNvSpPr/>
      </dsp:nvSpPr>
      <dsp:spPr>
        <a:xfrm rot="5400000">
          <a:off x="5894465" y="-2517948"/>
          <a:ext cx="646909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Effets pharmacologiques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Apparition prévisible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Ex: Saignement sous AVK</a:t>
          </a:r>
        </a:p>
      </dsp:txBody>
      <dsp:txXfrm rot="-5400000">
        <a:off x="3291840" y="116256"/>
        <a:ext cx="5820581" cy="583751"/>
      </dsp:txXfrm>
    </dsp:sp>
    <dsp:sp modelId="{46838C57-6445-471F-82C4-B042E5302A62}">
      <dsp:nvSpPr>
        <dsp:cNvPr id="0" name=""/>
        <dsp:cNvSpPr/>
      </dsp:nvSpPr>
      <dsp:spPr>
        <a:xfrm>
          <a:off x="0" y="22735"/>
          <a:ext cx="3291840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A : (</a:t>
          </a:r>
          <a:r>
            <a:rPr lang="fr-FR" sz="2800" b="1" i="1" kern="1200" dirty="0" err="1">
              <a:solidFill>
                <a:schemeClr val="tx1"/>
              </a:solidFill>
            </a:rPr>
            <a:t>Augmented</a:t>
          </a:r>
          <a:r>
            <a:rPr lang="fr-FR" sz="2800" b="1" i="1" kern="1200" dirty="0">
              <a:solidFill>
                <a:schemeClr val="tx1"/>
              </a:solidFill>
            </a:rPr>
            <a:t>)</a:t>
          </a:r>
        </a:p>
      </dsp:txBody>
      <dsp:txXfrm>
        <a:off x="39474" y="62209"/>
        <a:ext cx="3212892" cy="729688"/>
      </dsp:txXfrm>
    </dsp:sp>
    <dsp:sp modelId="{3B01E96B-0833-4A78-A609-1861191A5761}">
      <dsp:nvSpPr>
        <dsp:cNvPr id="0" name=""/>
        <dsp:cNvSpPr/>
      </dsp:nvSpPr>
      <dsp:spPr>
        <a:xfrm rot="5400000">
          <a:off x="5750695" y="-1609188"/>
          <a:ext cx="922304" cy="58464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Effets non liés à l’effet pharmacologique du médicament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Apparition imprévisible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Réactions </a:t>
          </a:r>
          <a:r>
            <a:rPr lang="fr-FR" sz="1400" kern="1200" dirty="0" err="1"/>
            <a:t>idosycrasique</a:t>
          </a:r>
          <a:r>
            <a:rPr lang="fr-FR" sz="1400" kern="1200" dirty="0"/>
            <a:t> et </a:t>
          </a:r>
          <a:r>
            <a:rPr lang="fr-FR" sz="1400" kern="1200" dirty="0" err="1"/>
            <a:t>immuno</a:t>
          </a:r>
          <a:r>
            <a:rPr lang="fr-FR" sz="1400" kern="1200" dirty="0"/>
            <a:t>-allergique</a:t>
          </a:r>
          <a:endParaRPr lang="fr-FR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Ex: Choc anaphylactique suite à l’administration de l’amoxicilline</a:t>
          </a:r>
        </a:p>
      </dsp:txBody>
      <dsp:txXfrm rot="-5400000">
        <a:off x="3288626" y="897904"/>
        <a:ext cx="5801421" cy="832258"/>
      </dsp:txXfrm>
    </dsp:sp>
    <dsp:sp modelId="{DBC368E2-EB7D-4632-B952-4D80DBD48450}">
      <dsp:nvSpPr>
        <dsp:cNvPr id="0" name=""/>
        <dsp:cNvSpPr/>
      </dsp:nvSpPr>
      <dsp:spPr>
        <a:xfrm>
          <a:off x="0" y="909715"/>
          <a:ext cx="3288625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B : (</a:t>
          </a:r>
          <a:r>
            <a:rPr lang="fr-FR" sz="2800" b="1" kern="1200" dirty="0" err="1">
              <a:solidFill>
                <a:schemeClr val="tx1"/>
              </a:solidFill>
            </a:rPr>
            <a:t>Bizzare</a:t>
          </a:r>
          <a:r>
            <a:rPr lang="fr-FR" sz="2800" b="1" kern="1200" dirty="0">
              <a:solidFill>
                <a:schemeClr val="tx1"/>
              </a:solidFill>
            </a:rPr>
            <a:t>)</a:t>
          </a:r>
        </a:p>
      </dsp:txBody>
      <dsp:txXfrm>
        <a:off x="39474" y="949189"/>
        <a:ext cx="3209677" cy="729688"/>
      </dsp:txXfrm>
    </dsp:sp>
    <dsp:sp modelId="{F96A7640-4D1D-4DAE-BBF5-CBF19F6B4DA9}">
      <dsp:nvSpPr>
        <dsp:cNvPr id="0" name=""/>
        <dsp:cNvSpPr/>
      </dsp:nvSpPr>
      <dsp:spPr>
        <a:xfrm rot="5400000">
          <a:off x="5894465" y="-706143"/>
          <a:ext cx="646909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Liés à l’administration prolongée des médicaments: Dépendance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Ex: Dépendance  des benzodiazépines</a:t>
          </a:r>
        </a:p>
      </dsp:txBody>
      <dsp:txXfrm rot="-5400000">
        <a:off x="3291840" y="1928061"/>
        <a:ext cx="5820581" cy="583751"/>
      </dsp:txXfrm>
    </dsp:sp>
    <dsp:sp modelId="{DDDA086F-2514-4C1F-99C8-5F4D159049E0}">
      <dsp:nvSpPr>
        <dsp:cNvPr id="0" name=""/>
        <dsp:cNvSpPr/>
      </dsp:nvSpPr>
      <dsp:spPr>
        <a:xfrm>
          <a:off x="0" y="1815618"/>
          <a:ext cx="3291840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C: (</a:t>
          </a:r>
          <a:r>
            <a:rPr lang="fr-FR" sz="2800" b="1" kern="1200" dirty="0" err="1">
              <a:solidFill>
                <a:schemeClr val="tx1"/>
              </a:solidFill>
            </a:rPr>
            <a:t>Continuous</a:t>
          </a:r>
          <a:r>
            <a:rPr lang="fr-FR" sz="2800" b="1" kern="1200" dirty="0">
              <a:solidFill>
                <a:schemeClr val="tx1"/>
              </a:solidFill>
            </a:rPr>
            <a:t>)</a:t>
          </a:r>
        </a:p>
      </dsp:txBody>
      <dsp:txXfrm>
        <a:off x="39474" y="1855092"/>
        <a:ext cx="3212892" cy="729688"/>
      </dsp:txXfrm>
    </dsp:sp>
    <dsp:sp modelId="{87ECE1EE-2631-4370-96C3-C4987640ACDA}">
      <dsp:nvSpPr>
        <dsp:cNvPr id="0" name=""/>
        <dsp:cNvSpPr/>
      </dsp:nvSpPr>
      <dsp:spPr>
        <a:xfrm rot="5400000">
          <a:off x="5894465" y="142924"/>
          <a:ext cx="646909" cy="585216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Effets retardés survenant plusieurs mois/ années après la prise du médicament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Ex: Cancers causés par le traitement </a:t>
          </a:r>
          <a:r>
            <a:rPr lang="fr-FR" sz="1400" kern="1200" dirty="0" err="1"/>
            <a:t>immunosupresseur</a:t>
          </a:r>
          <a:endParaRPr lang="fr-FR" sz="1400" kern="1200" dirty="0"/>
        </a:p>
      </dsp:txBody>
      <dsp:txXfrm rot="-5400000">
        <a:off x="3291840" y="2777129"/>
        <a:ext cx="5820581" cy="583751"/>
      </dsp:txXfrm>
    </dsp:sp>
    <dsp:sp modelId="{E728C25D-F7E8-4FB2-8502-B566ABE2DDD5}">
      <dsp:nvSpPr>
        <dsp:cNvPr id="0" name=""/>
        <dsp:cNvSpPr/>
      </dsp:nvSpPr>
      <dsp:spPr>
        <a:xfrm>
          <a:off x="0" y="2664686"/>
          <a:ext cx="3291840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D: (</a:t>
          </a:r>
          <a:r>
            <a:rPr lang="fr-FR" sz="2800" b="1" kern="1200" dirty="0" err="1">
              <a:solidFill>
                <a:schemeClr val="tx1"/>
              </a:solidFill>
            </a:rPr>
            <a:t>Delayed</a:t>
          </a:r>
          <a:r>
            <a:rPr lang="fr-FR" sz="2800" b="1" kern="1200" dirty="0">
              <a:solidFill>
                <a:schemeClr val="tx1"/>
              </a:solidFill>
            </a:rPr>
            <a:t>)</a:t>
          </a:r>
        </a:p>
      </dsp:txBody>
      <dsp:txXfrm>
        <a:off x="39474" y="2704160"/>
        <a:ext cx="3212892" cy="729688"/>
      </dsp:txXfrm>
    </dsp:sp>
    <dsp:sp modelId="{1C6614E0-302C-4A68-ACB5-39E16A5D82E7}">
      <dsp:nvSpPr>
        <dsp:cNvPr id="0" name=""/>
        <dsp:cNvSpPr/>
      </dsp:nvSpPr>
      <dsp:spPr>
        <a:xfrm>
          <a:off x="0" y="3513754"/>
          <a:ext cx="3291840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E :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(End of use)</a:t>
          </a:r>
        </a:p>
      </dsp:txBody>
      <dsp:txXfrm>
        <a:off x="39474" y="3553228"/>
        <a:ext cx="3212892" cy="729688"/>
      </dsp:txXfrm>
    </dsp:sp>
    <dsp:sp modelId="{D47AB0C8-CC94-4561-867D-CBA161591A04}">
      <dsp:nvSpPr>
        <dsp:cNvPr id="0" name=""/>
        <dsp:cNvSpPr/>
      </dsp:nvSpPr>
      <dsp:spPr>
        <a:xfrm>
          <a:off x="0" y="4362822"/>
          <a:ext cx="3291840" cy="8086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800" b="1" kern="1200" dirty="0">
            <a:solidFill>
              <a:schemeClr val="tx1"/>
            </a:solidFill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kern="1200" dirty="0">
              <a:solidFill>
                <a:schemeClr val="tx1"/>
              </a:solidFill>
            </a:rPr>
            <a:t>EI de type F : (</a:t>
          </a:r>
          <a:r>
            <a:rPr lang="fr-FR" sz="2800" b="1" kern="1200" dirty="0" err="1">
              <a:solidFill>
                <a:schemeClr val="tx1"/>
              </a:solidFill>
            </a:rPr>
            <a:t>Failure</a:t>
          </a:r>
          <a:r>
            <a:rPr lang="fr-FR" sz="2800" b="1" kern="1200" dirty="0">
              <a:solidFill>
                <a:schemeClr val="tx1"/>
              </a:solidFill>
            </a:rPr>
            <a:t>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800" b="1" kern="1200" dirty="0">
            <a:solidFill>
              <a:schemeClr val="tx1"/>
            </a:solidFill>
          </a:endParaRPr>
        </a:p>
      </dsp:txBody>
      <dsp:txXfrm>
        <a:off x="39474" y="4402296"/>
        <a:ext cx="3212892" cy="729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5415B-F533-4D73-A1D4-031C3F094E2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3310F-D620-40A8-A3D5-A819FC55A4E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212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G%C3%A9n%C3%A9tique" TargetMode="External"/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fr.wikipedia.org/wiki/Allergie" TargetMode="Externa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943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fr-FR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0903-0682-417C-B004-B3CF02A814E3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801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6B40575-0BE9-47A6-91FC-2B0B08F8E9DE}" type="slidenum">
              <a:rPr lang="fr-FR" smtClean="0"/>
              <a:pPr eaLnBrk="1" hangingPunct="1"/>
              <a:t>18</a:t>
            </a:fld>
            <a:endParaRPr lang="fr-FR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116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50CF0F7-3738-4FE8-A9FB-9AAEAA554A7E}" type="slidenum">
              <a:rPr lang="fr-FR" smtClean="0"/>
              <a:pPr eaLnBrk="1" hangingPunct="1"/>
              <a:t>19</a:t>
            </a:fld>
            <a:endParaRPr lang="fr-FR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7914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1F5332-C908-4193-8713-7A38EAC27FC2}" type="slidenum">
              <a:rPr lang="fr-FR" smtClean="0"/>
              <a:pPr eaLnBrk="1" hangingPunct="1"/>
              <a:t>20</a:t>
            </a:fld>
            <a:endParaRPr lang="fr-FR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685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ABB912A-DD50-4C3E-99D1-AAAF0C7F5BAF}" type="slidenum">
              <a:rPr lang="fr-FR" smtClean="0"/>
              <a:pPr eaLnBrk="1" hangingPunct="1"/>
              <a:t>21</a:t>
            </a:fld>
            <a:endParaRPr lang="fr-FR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505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63AA6DC-91D8-4A85-BFF5-4E7F49F3052C}" type="slidenum">
              <a:rPr lang="fr-FR" smtClean="0"/>
              <a:pPr eaLnBrk="1" hangingPunct="1"/>
              <a:t>22</a:t>
            </a:fld>
            <a:endParaRPr lang="fr-FR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9788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Les EI sont de 2 types: Prévisibles (attendus) et imprévisibles (inattendus).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67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1110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5716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80903-0682-417C-B004-B3CF02A814E3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23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12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L’administration d’un médicament à posologie thérapeutique peut donner: </a:t>
            </a:r>
          </a:p>
          <a:p>
            <a:pPr lvl="0" algn="just"/>
            <a:r>
              <a:rPr lang="fr-FR" b="1" i="1" dirty="0">
                <a:latin typeface="Century Gothic" pitchFamily="34" charset="0"/>
              </a:rPr>
              <a:t>Effet thérapeutique:</a:t>
            </a:r>
            <a:r>
              <a:rPr lang="fr-FR" dirty="0">
                <a:latin typeface="Century Gothic" pitchFamily="34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Century Gothic" pitchFamily="34" charset="0"/>
              </a:rPr>
              <a:t>c'est l'effet recherché, obtenu à un intervalle thérapeutique précis</a:t>
            </a:r>
            <a:r>
              <a:rPr lang="fr-FR" dirty="0">
                <a:latin typeface="Century Gothic" pitchFamily="34" charset="0"/>
              </a:rPr>
              <a:t> (</a:t>
            </a:r>
            <a:r>
              <a:rPr lang="fr-FR" dirty="0">
                <a:solidFill>
                  <a:schemeClr val="tx1"/>
                </a:solidFill>
                <a:latin typeface="Century Gothic" pitchFamily="34" charset="0"/>
              </a:rPr>
              <a:t>la marge de sécurité).</a:t>
            </a:r>
          </a:p>
          <a:p>
            <a:pPr algn="just"/>
            <a:endParaRPr lang="fr-FR" dirty="0">
              <a:solidFill>
                <a:schemeClr val="tx1"/>
              </a:solidFill>
              <a:latin typeface="+mn-lt"/>
            </a:endParaRPr>
          </a:p>
          <a:p>
            <a:pPr lvl="0" algn="just">
              <a:buFontTx/>
              <a:buNone/>
            </a:pPr>
            <a:r>
              <a:rPr lang="fr-FR" sz="1200" b="1" i="1" kern="12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Effets</a:t>
            </a:r>
            <a:r>
              <a:rPr lang="fr-FR" sz="1200" b="1" i="1" kern="1200" baseline="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 </a:t>
            </a:r>
            <a:r>
              <a:rPr lang="fr-FR" sz="1200" b="1" i="1" kern="120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indésirables: </a:t>
            </a:r>
            <a:r>
              <a:rPr lang="fr-FR" sz="1200" b="1" i="1" kern="1200" baseline="0" dirty="0">
                <a:solidFill>
                  <a:schemeClr val="tx1"/>
                </a:solidFill>
                <a:latin typeface="Century Gothic" pitchFamily="34" charset="0"/>
                <a:ea typeface="+mn-ea"/>
                <a:cs typeface="+mn-cs"/>
              </a:rPr>
              <a:t> </a:t>
            </a:r>
            <a:r>
              <a:rPr kumimoji="0" 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manifestations nocives pour le malade.</a:t>
            </a:r>
          </a:p>
          <a:p>
            <a:pPr algn="just"/>
            <a:endParaRPr lang="fr-FR" b="1" i="1" dirty="0">
              <a:latin typeface="Century Gothic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104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2263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C30CDFD-7D05-4C02-A122-4BF8D27291AA}" type="slidenum">
              <a:rPr lang="fr-FR" smtClean="0"/>
              <a:pPr eaLnBrk="1" hangingPunct="1"/>
              <a:t>29</a:t>
            </a:fld>
            <a:endParaRPr lang="fr-FR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2687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200" b="1" i="1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continuous</a:t>
            </a:r>
            <a:r>
              <a:rPr lang="fr-FR" sz="1200" b="1" i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: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 sont les effets liés à l'administration prolongée des médicaments donnant lieu à dépendance, </a:t>
            </a: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delayed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:Ce sont les accidents retardés survenant plusieurs mois ou années après un traitement par </a:t>
            </a:r>
            <a:endParaRPr lang="en-US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1205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sz="1200" b="1" i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atopie</a:t>
            </a:r>
            <a:r>
              <a:rPr lang="fr-FR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est une prédisposition </a:t>
            </a:r>
            <a:r>
              <a:rPr lang="fr-FR" sz="1200" b="0" i="0" u="none" strike="noStrike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Génétique"/>
              </a:rPr>
              <a:t>génétique</a:t>
            </a:r>
            <a:r>
              <a:rPr lang="fr-FR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au développement cumulé d'</a:t>
            </a:r>
            <a:r>
              <a:rPr lang="fr-FR" sz="1200" b="0" i="0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tooltip="Allergie"/>
              </a:rPr>
              <a:t>allergies</a:t>
            </a:r>
            <a:r>
              <a:rPr lang="fr-FR" sz="1200" b="0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4A60B-857B-4E8F-BFFF-90A8F7EBA130}" type="slidenum">
              <a:rPr lang="fr-FR" smtClean="0">
                <a:latin typeface="Arial" pitchFamily="34" charset="0"/>
                <a:cs typeface="Arial" pitchFamily="34" charset="0"/>
              </a:rPr>
              <a:pPr/>
              <a:t>32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999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4A60B-857B-4E8F-BFFF-90A8F7EBA130}" type="slidenum">
              <a:rPr lang="fr-FR" smtClean="0">
                <a:latin typeface="Arial" pitchFamily="34" charset="0"/>
                <a:cs typeface="Arial" pitchFamily="34" charset="0"/>
              </a:rPr>
              <a:pPr/>
              <a:t>33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502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8060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Toute réaction nocive non recherchée, qui apparait aux doses normalement utilisées chez l’homme.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949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291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407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450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854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Les EI sont de 2 types: Prévisibles (attendus) et imprévisibles (inattendus).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3310F-D620-40A8-A3D5-A819FC55A4E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659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FC5AD4-9EFD-4DD0-BD04-AC5E5AB1156F}" type="datetimeFigureOut">
              <a:rPr lang="fr-FR" smtClean="0"/>
              <a:pPr/>
              <a:t>08/03/2026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3F4E0E-55DF-4078-8DB2-5CEC0A1FE20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259632" y="1466304"/>
            <a:ext cx="7416824" cy="18288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1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</a:t>
            </a:r>
            <a:r>
              <a:rPr lang="fr-FR" sz="4800" b="1" cap="all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S </a:t>
            </a:r>
            <a:r>
              <a:rPr kumimoji="0" lang="fr-FR" sz="4800" b="1" i="0" u="none" strike="noStrike" kern="1200" cap="all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Effets indésirables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1" i="0" u="none" strike="noStrike" kern="1200" cap="all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Médicamenteux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463640" y="260648"/>
            <a:ext cx="42124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Université d’Oran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Faculté de Médecine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Département de Pharmacie</a:t>
            </a:r>
          </a:p>
          <a:p>
            <a:pPr algn="ctr">
              <a:lnSpc>
                <a:spcPct val="150000"/>
              </a:lnSpc>
            </a:pPr>
            <a:r>
              <a:rPr lang="fr-FR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16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année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95536" y="6237312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2026/2025</a:t>
            </a:r>
          </a:p>
        </p:txBody>
      </p:sp>
      <p:pic>
        <p:nvPicPr>
          <p:cNvPr id="60418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295104"/>
            <a:ext cx="1416463" cy="270494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60458EF-A0FC-4CC1-628D-3551FF11C0A7}"/>
              </a:ext>
            </a:extLst>
          </p:cNvPr>
          <p:cNvSpPr txBox="1"/>
          <p:nvPr/>
        </p:nvSpPr>
        <p:spPr>
          <a:xfrm>
            <a:off x="3923928" y="623731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Dr FETATI.H</a:t>
            </a:r>
            <a:endParaRPr lang="fr-C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900919237"/>
              </p:ext>
            </p:extLst>
          </p:nvPr>
        </p:nvGraphicFramePr>
        <p:xfrm>
          <a:off x="611560" y="2132856"/>
          <a:ext cx="813690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fréquence</a:t>
            </a:r>
          </a:p>
        </p:txBody>
      </p:sp>
    </p:spTree>
    <p:extLst>
      <p:ext uri="{BB962C8B-B14F-4D97-AF65-F5344CB8AC3E}">
        <p14:creationId xmlns:p14="http://schemas.microsoft.com/office/powerpoint/2010/main" val="251081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fréquence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348880"/>
            <a:ext cx="8640960" cy="385814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Classification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Les EI sont classés selon: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b="1" dirty="0"/>
              <a:t> </a:t>
            </a:r>
            <a:r>
              <a:rPr lang="fr-FR" sz="3200" dirty="0"/>
              <a:t>La nature;</a:t>
            </a:r>
            <a:r>
              <a:rPr lang="fr-FR" sz="3200" b="1" dirty="0"/>
              <a:t>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fréquence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</a:t>
            </a:r>
            <a:r>
              <a:rPr lang="fr-FR" sz="3200" b="1" dirty="0"/>
              <a:t>La gravité </a:t>
            </a:r>
            <a:r>
              <a:rPr lang="fr-FR" sz="3200" dirty="0"/>
              <a:t>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prévisibilité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Le mécanisme de survenue.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gravité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998781"/>
              </p:ext>
            </p:extLst>
          </p:nvPr>
        </p:nvGraphicFramePr>
        <p:xfrm>
          <a:off x="889074" y="1655586"/>
          <a:ext cx="7499350" cy="5157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Classification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Les EI sont classés selon: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nature;</a:t>
            </a:r>
            <a:r>
              <a:rPr lang="fr-FR" sz="3200" b="1" dirty="0"/>
              <a:t>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b="1" dirty="0"/>
              <a:t> </a:t>
            </a:r>
            <a:r>
              <a:rPr lang="fr-FR" sz="3200" dirty="0"/>
              <a:t>La fréquence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gravité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</a:t>
            </a:r>
            <a:r>
              <a:rPr lang="fr-FR" sz="3200" b="1" dirty="0"/>
              <a:t>La prévisibilité </a:t>
            </a:r>
            <a:r>
              <a:rPr lang="fr-FR" sz="3200" dirty="0"/>
              <a:t>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Le mécanisme de survenue .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32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prévisibilité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246301875"/>
              </p:ext>
            </p:extLst>
          </p:nvPr>
        </p:nvGraphicFramePr>
        <p:xfrm>
          <a:off x="179512" y="1988840"/>
          <a:ext cx="878497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3F6330A-F8B4-46E0-9427-C245AE3BA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53F6330A-F8B4-46E0-9427-C245AE3BA5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53F6330A-F8B4-46E0-9427-C245AE3BA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53F6330A-F8B4-46E0-9427-C245AE3BA5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5B0A40-8721-4340-8503-EB260EB34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E65B0A40-8721-4340-8503-EB260EB34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E65B0A40-8721-4340-8503-EB260EB34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E65B0A40-8721-4340-8503-EB260EB34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4ACBF54-61D4-4708-B9BD-1C56F54FF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64ACBF54-61D4-4708-B9BD-1C56F54FF2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64ACBF54-61D4-4708-B9BD-1C56F54FF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64ACBF54-61D4-4708-B9BD-1C56F54FF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DAB9F7A-0014-465A-8F15-FEB99DC03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8DAB9F7A-0014-465A-8F15-FEB99DC03B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8DAB9F7A-0014-465A-8F15-FEB99DC03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8DAB9F7A-0014-465A-8F15-FEB99DC03B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"/>
          <p:cNvGrpSpPr/>
          <p:nvPr/>
        </p:nvGrpSpPr>
        <p:grpSpPr>
          <a:xfrm>
            <a:off x="1619675" y="980729"/>
            <a:ext cx="5904649" cy="5343871"/>
            <a:chOff x="1619675" y="980729"/>
            <a:chExt cx="5904649" cy="534387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6" name="Forme libre 5"/>
            <p:cNvSpPr/>
            <p:nvPr/>
          </p:nvSpPr>
          <p:spPr>
            <a:xfrm>
              <a:off x="2635010" y="3652664"/>
              <a:ext cx="666060" cy="1269169"/>
            </a:xfrm>
            <a:custGeom>
              <a:avLst/>
              <a:gdLst>
                <a:gd name="connsiteX0" fmla="*/ 0 w 666060"/>
                <a:gd name="connsiteY0" fmla="*/ 0 h 1269169"/>
                <a:gd name="connsiteX1" fmla="*/ 333030 w 666060"/>
                <a:gd name="connsiteY1" fmla="*/ 0 h 1269169"/>
                <a:gd name="connsiteX2" fmla="*/ 333030 w 666060"/>
                <a:gd name="connsiteY2" fmla="*/ 1269169 h 1269169"/>
                <a:gd name="connsiteX3" fmla="*/ 666060 w 666060"/>
                <a:gd name="connsiteY3" fmla="*/ 1269169 h 126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060" h="1269169">
                  <a:moveTo>
                    <a:pt x="0" y="0"/>
                  </a:moveTo>
                  <a:lnTo>
                    <a:pt x="333030" y="0"/>
                  </a:lnTo>
                  <a:lnTo>
                    <a:pt x="333030" y="1269169"/>
                  </a:lnTo>
                  <a:lnTo>
                    <a:pt x="666060" y="1269169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9897" tIns="598752" rIns="309897" bIns="598751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7" name="Forme libre 6"/>
            <p:cNvSpPr/>
            <p:nvPr/>
          </p:nvSpPr>
          <p:spPr>
            <a:xfrm>
              <a:off x="2635010" y="3606945"/>
              <a:ext cx="666060" cy="91440"/>
            </a:xfrm>
            <a:custGeom>
              <a:avLst/>
              <a:gdLst>
                <a:gd name="connsiteX0" fmla="*/ 0 w 666060"/>
                <a:gd name="connsiteY0" fmla="*/ 45720 h 91440"/>
                <a:gd name="connsiteX1" fmla="*/ 666060 w 666060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6060" h="91440">
                  <a:moveTo>
                    <a:pt x="0" y="45720"/>
                  </a:moveTo>
                  <a:lnTo>
                    <a:pt x="666060" y="45720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9079" tIns="29068" rIns="329078" bIns="29069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8" name="Forme libre 7"/>
            <p:cNvSpPr/>
            <p:nvPr/>
          </p:nvSpPr>
          <p:spPr>
            <a:xfrm>
              <a:off x="2635010" y="2383495"/>
              <a:ext cx="666060" cy="1269169"/>
            </a:xfrm>
            <a:custGeom>
              <a:avLst/>
              <a:gdLst>
                <a:gd name="connsiteX0" fmla="*/ 0 w 666060"/>
                <a:gd name="connsiteY0" fmla="*/ 1269169 h 1269169"/>
                <a:gd name="connsiteX1" fmla="*/ 333030 w 666060"/>
                <a:gd name="connsiteY1" fmla="*/ 1269169 h 1269169"/>
                <a:gd name="connsiteX2" fmla="*/ 333030 w 666060"/>
                <a:gd name="connsiteY2" fmla="*/ 0 h 1269169"/>
                <a:gd name="connsiteX3" fmla="*/ 666060 w 666060"/>
                <a:gd name="connsiteY3" fmla="*/ 0 h 126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060" h="1269169">
                  <a:moveTo>
                    <a:pt x="0" y="1269169"/>
                  </a:moveTo>
                  <a:lnTo>
                    <a:pt x="333030" y="1269169"/>
                  </a:lnTo>
                  <a:lnTo>
                    <a:pt x="333030" y="0"/>
                  </a:lnTo>
                  <a:lnTo>
                    <a:pt x="666060" y="0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9897" tIns="598752" rIns="309897" bIns="598751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9" name="Forme libre 8"/>
            <p:cNvSpPr/>
            <p:nvPr/>
          </p:nvSpPr>
          <p:spPr>
            <a:xfrm rot="16200000">
              <a:off x="-544593" y="3144997"/>
              <a:ext cx="5343871" cy="1015335"/>
            </a:xfrm>
            <a:custGeom>
              <a:avLst/>
              <a:gdLst>
                <a:gd name="connsiteX0" fmla="*/ 0 w 5343871"/>
                <a:gd name="connsiteY0" fmla="*/ 0 h 1015335"/>
                <a:gd name="connsiteX1" fmla="*/ 5343871 w 5343871"/>
                <a:gd name="connsiteY1" fmla="*/ 0 h 1015335"/>
                <a:gd name="connsiteX2" fmla="*/ 5343871 w 5343871"/>
                <a:gd name="connsiteY2" fmla="*/ 1015335 h 1015335"/>
                <a:gd name="connsiteX3" fmla="*/ 0 w 5343871"/>
                <a:gd name="connsiteY3" fmla="*/ 1015335 h 1015335"/>
                <a:gd name="connsiteX4" fmla="*/ 0 w 5343871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3871" h="1015335">
                  <a:moveTo>
                    <a:pt x="0" y="0"/>
                  </a:moveTo>
                  <a:lnTo>
                    <a:pt x="5343871" y="0"/>
                  </a:lnTo>
                  <a:lnTo>
                    <a:pt x="5343871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41274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6500" b="1" i="1" dirty="0">
                  <a:solidFill>
                    <a:srgbClr val="8E3B4D">
                      <a:lumMod val="75000"/>
                    </a:srgbClr>
                  </a:solidFill>
                </a:rPr>
                <a:t>EI prévisibles</a:t>
              </a: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3301070" y="1875827"/>
              <a:ext cx="4223254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dirty="0">
                  <a:solidFill>
                    <a:schemeClr val="tx1"/>
                  </a:solidFill>
                </a:rPr>
                <a:t>Létalité faible</a:t>
              </a: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301070" y="3144997"/>
              <a:ext cx="4223254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b="1" dirty="0">
                  <a:solidFill>
                    <a:schemeClr val="tx1"/>
                  </a:solidFill>
                </a:rPr>
                <a:t>Liés aux propriétés pharmacologiques</a:t>
              </a:r>
            </a:p>
          </p:txBody>
        </p:sp>
        <p:sp>
          <p:nvSpPr>
            <p:cNvPr id="12" name="Forme libre 11"/>
            <p:cNvSpPr/>
            <p:nvPr/>
          </p:nvSpPr>
          <p:spPr>
            <a:xfrm>
              <a:off x="3301070" y="4414166"/>
              <a:ext cx="4223254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dirty="0">
                  <a:solidFill>
                    <a:schemeClr val="tx1"/>
                  </a:solidFill>
                </a:rPr>
                <a:t>Dose-dépendants</a:t>
              </a:r>
            </a:p>
          </p:txBody>
        </p:sp>
      </p:grpSp>
      <p:sp>
        <p:nvSpPr>
          <p:cNvPr id="13" name="Forme libre 12"/>
          <p:cNvSpPr/>
          <p:nvPr/>
        </p:nvSpPr>
        <p:spPr>
          <a:xfrm>
            <a:off x="2646491" y="4920657"/>
            <a:ext cx="666060" cy="1269169"/>
          </a:xfrm>
          <a:custGeom>
            <a:avLst/>
            <a:gdLst>
              <a:gd name="connsiteX0" fmla="*/ 0 w 666060"/>
              <a:gd name="connsiteY0" fmla="*/ 0 h 1269169"/>
              <a:gd name="connsiteX1" fmla="*/ 333030 w 666060"/>
              <a:gd name="connsiteY1" fmla="*/ 0 h 1269169"/>
              <a:gd name="connsiteX2" fmla="*/ 333030 w 666060"/>
              <a:gd name="connsiteY2" fmla="*/ 1269169 h 1269169"/>
              <a:gd name="connsiteX3" fmla="*/ 666060 w 666060"/>
              <a:gd name="connsiteY3" fmla="*/ 1269169 h 12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060" h="1269169">
                <a:moveTo>
                  <a:pt x="0" y="0"/>
                </a:moveTo>
                <a:lnTo>
                  <a:pt x="333030" y="0"/>
                </a:lnTo>
                <a:lnTo>
                  <a:pt x="333030" y="1269169"/>
                </a:lnTo>
                <a:lnTo>
                  <a:pt x="666060" y="1269169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9897" tIns="598752" rIns="309897" bIns="598751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>
              <a:solidFill>
                <a:srgbClr val="340B07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14" name="Forme libre 13"/>
          <p:cNvSpPr/>
          <p:nvPr/>
        </p:nvSpPr>
        <p:spPr>
          <a:xfrm>
            <a:off x="3301070" y="5682158"/>
            <a:ext cx="4223254" cy="1015335"/>
          </a:xfrm>
          <a:custGeom>
            <a:avLst/>
            <a:gdLst>
              <a:gd name="connsiteX0" fmla="*/ 0 w 4223254"/>
              <a:gd name="connsiteY0" fmla="*/ 0 h 1015335"/>
              <a:gd name="connsiteX1" fmla="*/ 4223254 w 4223254"/>
              <a:gd name="connsiteY1" fmla="*/ 0 h 1015335"/>
              <a:gd name="connsiteX2" fmla="*/ 4223254 w 4223254"/>
              <a:gd name="connsiteY2" fmla="*/ 1015335 h 1015335"/>
              <a:gd name="connsiteX3" fmla="*/ 0 w 4223254"/>
              <a:gd name="connsiteY3" fmla="*/ 1015335 h 1015335"/>
              <a:gd name="connsiteX4" fmla="*/ 0 w 4223254"/>
              <a:gd name="connsiteY4" fmla="*/ 0 h 1015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3254" h="1015335">
                <a:moveTo>
                  <a:pt x="0" y="0"/>
                </a:moveTo>
                <a:lnTo>
                  <a:pt x="4223254" y="0"/>
                </a:lnTo>
                <a:lnTo>
                  <a:pt x="4223254" y="1015335"/>
                </a:lnTo>
                <a:lnTo>
                  <a:pt x="0" y="10153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21590" tIns="21590" rIns="21590" bIns="21590" numCol="1" spcCol="1270" anchor="ctr" anchorCtr="0">
            <a:noAutofit/>
          </a:bodyPr>
          <a:lstStyle/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3200" dirty="0">
                <a:solidFill>
                  <a:schemeClr val="tx1"/>
                </a:solidFill>
              </a:rPr>
              <a:t>Détectés pendant le développement</a:t>
            </a:r>
          </a:p>
        </p:txBody>
      </p:sp>
      <p:sp>
        <p:nvSpPr>
          <p:cNvPr id="15" name="Forme libre 14"/>
          <p:cNvSpPr/>
          <p:nvPr/>
        </p:nvSpPr>
        <p:spPr>
          <a:xfrm flipH="1">
            <a:off x="2585500" y="1124745"/>
            <a:ext cx="765077" cy="1258750"/>
          </a:xfrm>
          <a:custGeom>
            <a:avLst/>
            <a:gdLst>
              <a:gd name="connsiteX0" fmla="*/ 0 w 666060"/>
              <a:gd name="connsiteY0" fmla="*/ 0 h 1269169"/>
              <a:gd name="connsiteX1" fmla="*/ 333030 w 666060"/>
              <a:gd name="connsiteY1" fmla="*/ 0 h 1269169"/>
              <a:gd name="connsiteX2" fmla="*/ 333030 w 666060"/>
              <a:gd name="connsiteY2" fmla="*/ 1269169 h 1269169"/>
              <a:gd name="connsiteX3" fmla="*/ 666060 w 666060"/>
              <a:gd name="connsiteY3" fmla="*/ 1269169 h 12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060" h="1269169">
                <a:moveTo>
                  <a:pt x="0" y="0"/>
                </a:moveTo>
                <a:lnTo>
                  <a:pt x="333030" y="0"/>
                </a:lnTo>
                <a:lnTo>
                  <a:pt x="333030" y="1269169"/>
                </a:lnTo>
                <a:lnTo>
                  <a:pt x="666060" y="1269169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9897" tIns="598752" rIns="309897" bIns="598751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>
              <a:solidFill>
                <a:srgbClr val="340B07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19" name="Forme libre 18"/>
          <p:cNvSpPr/>
          <p:nvPr/>
        </p:nvSpPr>
        <p:spPr>
          <a:xfrm>
            <a:off x="3350577" y="764704"/>
            <a:ext cx="4223254" cy="867708"/>
          </a:xfrm>
          <a:custGeom>
            <a:avLst/>
            <a:gdLst>
              <a:gd name="connsiteX0" fmla="*/ 0 w 4223254"/>
              <a:gd name="connsiteY0" fmla="*/ 0 h 1015335"/>
              <a:gd name="connsiteX1" fmla="*/ 4223254 w 4223254"/>
              <a:gd name="connsiteY1" fmla="*/ 0 h 1015335"/>
              <a:gd name="connsiteX2" fmla="*/ 4223254 w 4223254"/>
              <a:gd name="connsiteY2" fmla="*/ 1015335 h 1015335"/>
              <a:gd name="connsiteX3" fmla="*/ 0 w 4223254"/>
              <a:gd name="connsiteY3" fmla="*/ 1015335 h 1015335"/>
              <a:gd name="connsiteX4" fmla="*/ 0 w 4223254"/>
              <a:gd name="connsiteY4" fmla="*/ 0 h 1015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3254" h="1015335">
                <a:moveTo>
                  <a:pt x="0" y="0"/>
                </a:moveTo>
                <a:lnTo>
                  <a:pt x="4223254" y="0"/>
                </a:lnTo>
                <a:lnTo>
                  <a:pt x="4223254" y="1015335"/>
                </a:lnTo>
                <a:lnTo>
                  <a:pt x="0" y="10153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21590" tIns="21590" rIns="21590" bIns="21590" numCol="1" spcCol="1270" anchor="ctr" anchorCtr="0">
            <a:noAutofit/>
          </a:bodyPr>
          <a:lstStyle/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3200" dirty="0">
              <a:solidFill>
                <a:schemeClr val="tx1"/>
              </a:solidFill>
            </a:endParaRPr>
          </a:p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3200" dirty="0">
                <a:solidFill>
                  <a:schemeClr val="tx1"/>
                </a:solidFill>
              </a:rPr>
              <a:t>Incidence: 1/100-1/500</a:t>
            </a:r>
          </a:p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18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68738" y="1822486"/>
            <a:ext cx="4107717" cy="49908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ü"/>
            </a:pPr>
            <a:endParaRPr lang="fr-FR" dirty="0"/>
          </a:p>
          <a:p>
            <a:pPr algn="just">
              <a:buFont typeface="Wingdings" pitchFamily="2" charset="2"/>
              <a:buChar char="ü"/>
            </a:pPr>
            <a:endParaRPr lang="fr-FR" dirty="0"/>
          </a:p>
          <a:p>
            <a:pPr algn="just">
              <a:buFont typeface="Wingdings" pitchFamily="2" charset="2"/>
              <a:buChar char="ü"/>
            </a:pPr>
            <a:endParaRPr lang="fr-FR" dirty="0"/>
          </a:p>
          <a:p>
            <a:pPr algn="just"/>
            <a:r>
              <a:rPr lang="fr-FR" dirty="0"/>
              <a:t> </a:t>
            </a:r>
          </a:p>
          <a:p>
            <a:pPr algn="just">
              <a:buFont typeface="Wingdings" pitchFamily="2" charset="2"/>
              <a:buChar char="ü"/>
            </a:pPr>
            <a:endParaRPr lang="fr-FR" sz="2000" dirty="0"/>
          </a:p>
          <a:p>
            <a:pPr algn="just">
              <a:buFont typeface="Wingdings" pitchFamily="2" charset="2"/>
              <a:buChar char="ü"/>
            </a:pPr>
            <a:endParaRPr lang="fr-FR" sz="2000" dirty="0"/>
          </a:p>
          <a:p>
            <a:pPr algn="just"/>
            <a:endParaRPr lang="fr-FR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fr-FR" dirty="0"/>
              <a:t>Liés à des effets pharmacologiques autres que l’effet recherché qui sont directement dépendants du mécanisme d'action du médicament</a:t>
            </a:r>
            <a:r>
              <a:rPr lang="fr-FR" dirty="0">
                <a:solidFill>
                  <a:srgbClr val="000000"/>
                </a:solidFill>
                <a:latin typeface="+mj-lt"/>
              </a:rPr>
              <a:t>, </a:t>
            </a:r>
          </a:p>
          <a:p>
            <a:pPr algn="just">
              <a:buFont typeface="Wingdings" pitchFamily="2" charset="2"/>
              <a:buChar char="ü"/>
            </a:pPr>
            <a:endParaRPr lang="fr-FR" dirty="0">
              <a:solidFill>
                <a:srgbClr val="000000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Fixation sur plusieurs récepteurs identiques ou différents, </a:t>
            </a:r>
          </a:p>
          <a:p>
            <a:pPr algn="just">
              <a:buFont typeface="Wingdings" pitchFamily="2" charset="2"/>
              <a:buChar char="ü"/>
            </a:pPr>
            <a:endParaRPr lang="fr-FR" dirty="0">
              <a:solidFill>
                <a:srgbClr val="000000"/>
              </a:solidFill>
              <a:effectLst/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fr-FR" dirty="0">
                <a:solidFill>
                  <a:srgbClr val="000000"/>
                </a:solidFill>
              </a:rPr>
              <a:t>Non spécificité d’action du PA.</a:t>
            </a:r>
          </a:p>
          <a:p>
            <a:pPr algn="just"/>
            <a:endParaRPr lang="fr-FR" dirty="0">
              <a:solidFill>
                <a:srgbClr val="000000"/>
              </a:solidFill>
              <a:latin typeface="+mj-lt"/>
            </a:endParaRPr>
          </a:p>
          <a:p>
            <a:pPr lvl="1" algn="just">
              <a:buFont typeface="Courier New" pitchFamily="49" charset="0"/>
              <a:buChar char="o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AINS</a:t>
            </a:r>
          </a:p>
          <a:p>
            <a:pPr algn="just"/>
            <a:endParaRPr lang="fr-FR" sz="2000" dirty="0"/>
          </a:p>
          <a:p>
            <a:pPr algn="just"/>
            <a:endParaRPr lang="fr-FR" sz="2000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 rot="16200000">
            <a:off x="518144" y="3268014"/>
            <a:ext cx="4238612" cy="256032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6500" kern="1200"/>
          </a:p>
        </p:txBody>
      </p:sp>
      <p:sp>
        <p:nvSpPr>
          <p:cNvPr id="10" name="Rectangle 9"/>
          <p:cNvSpPr/>
          <p:nvPr/>
        </p:nvSpPr>
        <p:spPr>
          <a:xfrm>
            <a:off x="395536" y="1814426"/>
            <a:ext cx="4174340" cy="49989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endParaRPr lang="fr-FR" dirty="0"/>
          </a:p>
          <a:p>
            <a:pPr>
              <a:buFont typeface="Wingdings" pitchFamily="2" charset="2"/>
              <a:buChar char="ü"/>
            </a:pPr>
            <a:endParaRPr lang="fr-FR" dirty="0"/>
          </a:p>
          <a:p>
            <a:pPr>
              <a:buFont typeface="Wingdings" pitchFamily="2" charset="2"/>
              <a:buChar char="ü"/>
            </a:pPr>
            <a:endParaRPr lang="fr-FR" dirty="0"/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pPr>
              <a:buFont typeface="Wingdings" pitchFamily="2" charset="2"/>
              <a:buChar char="ü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Dose et/ou durée du </a:t>
            </a:r>
            <a:r>
              <a:rPr lang="fr-FR" dirty="0" err="1">
                <a:solidFill>
                  <a:srgbClr val="000000"/>
                </a:solidFill>
                <a:latin typeface="+mj-lt"/>
              </a:rPr>
              <a:t>trt</a:t>
            </a:r>
            <a:r>
              <a:rPr lang="fr-FR" dirty="0">
                <a:solidFill>
                  <a:srgbClr val="000000"/>
                </a:solidFill>
                <a:latin typeface="+mj-lt"/>
              </a:rPr>
              <a:t>,</a:t>
            </a:r>
          </a:p>
          <a:p>
            <a:pPr>
              <a:buFont typeface="Wingdings" pitchFamily="2" charset="2"/>
              <a:buChar char="ü"/>
            </a:pPr>
            <a:endParaRPr lang="fr-FR" dirty="0">
              <a:solidFill>
                <a:srgbClr val="000000"/>
              </a:solidFill>
              <a:latin typeface="+mj-lt"/>
            </a:endParaRPr>
          </a:p>
          <a:p>
            <a:pPr>
              <a:buFont typeface="Wingdings" pitchFamily="2" charset="2"/>
              <a:buChar char="ü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Exagération de l’effet ,</a:t>
            </a:r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pPr>
              <a:buFont typeface="Wingdings" pitchFamily="2" charset="2"/>
              <a:buChar char="ü"/>
            </a:pPr>
            <a:endParaRPr lang="fr-FR" dirty="0">
              <a:solidFill>
                <a:srgbClr val="000000"/>
              </a:solidFill>
              <a:latin typeface="+mj-lt"/>
            </a:endParaRPr>
          </a:p>
          <a:p>
            <a:endParaRPr lang="fr-FR" dirty="0">
              <a:solidFill>
                <a:srgbClr val="000000"/>
              </a:solidFill>
              <a:latin typeface="+mj-lt"/>
            </a:endParaRPr>
          </a:p>
          <a:p>
            <a:pPr lvl="1">
              <a:buFont typeface="Courier New" pitchFamily="49" charset="0"/>
              <a:buChar char="o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Antidiabétiques</a:t>
            </a:r>
          </a:p>
          <a:p>
            <a:pPr lvl="1">
              <a:buFont typeface="Courier New" pitchFamily="49" charset="0"/>
              <a:buChar char="o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Anticoagulants</a:t>
            </a:r>
          </a:p>
          <a:p>
            <a:pPr lvl="1">
              <a:buFont typeface="Courier New" pitchFamily="49" charset="0"/>
              <a:buChar char="o"/>
            </a:pPr>
            <a:r>
              <a:rPr lang="fr-FR" dirty="0">
                <a:solidFill>
                  <a:srgbClr val="000000"/>
                </a:solidFill>
                <a:latin typeface="+mj-lt"/>
              </a:rPr>
              <a:t> Antihypertenseurs </a:t>
            </a:r>
          </a:p>
          <a:p>
            <a:pPr lvl="1"/>
            <a:endParaRPr lang="fr-FR" sz="2000" dirty="0">
              <a:solidFill>
                <a:srgbClr val="000000"/>
              </a:solidFill>
              <a:latin typeface="+mj-lt"/>
            </a:endParaRPr>
          </a:p>
          <a:p>
            <a:endParaRPr lang="fr-FR" sz="2000" dirty="0"/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410879" y="1412776"/>
            <a:ext cx="4143653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E I liés à l'effet pharmacologique principal 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39189" y="1412776"/>
            <a:ext cx="4137266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chemeClr val="tx1"/>
                </a:solidFill>
              </a:rPr>
              <a:t>E I liés aux effets pharmacologiques  accessoires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79712" y="138336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94625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12648" y="1885528"/>
            <a:ext cx="8153400" cy="4495800"/>
          </a:xfrm>
        </p:spPr>
        <p:txBody>
          <a:bodyPr>
            <a:noAutofit/>
          </a:bodyPr>
          <a:lstStyle/>
          <a:p>
            <a:pPr lvl="2">
              <a:lnSpc>
                <a:spcPct val="80000"/>
              </a:lnSpc>
              <a:defRPr/>
            </a:pPr>
            <a:r>
              <a:rPr lang="fr-FR" sz="2400" b="1" dirty="0"/>
              <a:t>Pharmacocinétiques</a:t>
            </a:r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2">
              <a:lnSpc>
                <a:spcPct val="80000"/>
              </a:lnSpc>
              <a:defRPr/>
            </a:pPr>
            <a:r>
              <a:rPr lang="fr-FR" sz="2400" b="1" dirty="0"/>
              <a:t>Pharmacodynamiques</a:t>
            </a: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4">
              <a:lnSpc>
                <a:spcPct val="80000"/>
              </a:lnSpc>
              <a:defRPr/>
            </a:pPr>
            <a:endParaRPr lang="fr-FR" sz="2400" dirty="0"/>
          </a:p>
          <a:p>
            <a:pPr lvl="2">
              <a:lnSpc>
                <a:spcPct val="80000"/>
              </a:lnSpc>
              <a:defRPr/>
            </a:pPr>
            <a:r>
              <a:rPr lang="fr-FR" sz="2400" b="1" dirty="0"/>
              <a:t>Pharmaceutiques</a:t>
            </a:r>
            <a:endParaRPr lang="fr-FR" sz="2400" dirty="0"/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400" dirty="0"/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79712" y="138336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194893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10084" y="908720"/>
            <a:ext cx="8510588" cy="4635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4000" b="1" dirty="0">
                <a:solidFill>
                  <a:schemeClr val="tx1"/>
                </a:solidFill>
              </a:rPr>
              <a:t>PHARMACOCINETIQUES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655514"/>
            <a:ext cx="9144000" cy="5949950"/>
          </a:xfrm>
        </p:spPr>
        <p:txBody>
          <a:bodyPr>
            <a:normAutofit/>
          </a:bodyPr>
          <a:lstStyle/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000" dirty="0"/>
              <a:t>Ces perturbations aboutissent à un effet toxique du médicament en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fr-FR" sz="2000" dirty="0"/>
              <a:t>rapport avec : par modification des concentrations du produit au niveau de leur site d’action.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1000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fr-FR" sz="2000" b="1" u="sng" dirty="0"/>
              <a:t>Exagération de l’effet thérapeutique</a:t>
            </a:r>
            <a:endParaRPr lang="fr-FR" sz="1800" dirty="0"/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i="1" dirty="0"/>
              <a:t>Hypoglycémie sous hypoglycémiant oraux.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i="1" dirty="0"/>
              <a:t>Hémorragie sous anti vit K.</a:t>
            </a:r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1000" i="1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fr-FR" sz="2000" b="1" u="sng" dirty="0"/>
              <a:t>Toxicité des métabolites</a:t>
            </a:r>
            <a:r>
              <a:rPr lang="fr-FR" sz="2000" dirty="0"/>
              <a:t> au niveau de certains organes cibles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 err="1"/>
              <a:t>Ototoxicité</a:t>
            </a:r>
            <a:r>
              <a:rPr lang="fr-FR" sz="1800" dirty="0"/>
              <a:t> des Aminosides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1000" dirty="0"/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000" b="1" dirty="0"/>
              <a:t>FACTEURS DE RISQUES :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/>
              <a:t>Enfant,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/>
              <a:t>Sujet âgé,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/>
              <a:t>Insuffisance Rénale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/>
              <a:t>Insuffisance Hépatique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800" dirty="0"/>
              <a:t>interactions</a:t>
            </a:r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1800" dirty="0"/>
          </a:p>
          <a:p>
            <a:pPr lvl="2"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700" dirty="0"/>
          </a:p>
          <a:p>
            <a:pPr algn="l" rtl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600" dirty="0"/>
              <a:t> </a:t>
            </a:r>
          </a:p>
          <a:p>
            <a:pPr algn="l" rtl="0" eaLnBrk="1" hangingPunct="1">
              <a:lnSpc>
                <a:spcPct val="80000"/>
              </a:lnSpc>
              <a:defRPr/>
            </a:pPr>
            <a:endParaRPr lang="en-US" sz="600" dirty="0"/>
          </a:p>
        </p:txBody>
      </p:sp>
      <p:sp>
        <p:nvSpPr>
          <p:cNvPr id="4" name="Rectangle 3"/>
          <p:cNvSpPr/>
          <p:nvPr/>
        </p:nvSpPr>
        <p:spPr>
          <a:xfrm>
            <a:off x="1979712" y="-27384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383018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INTRODUCTION</a:t>
            </a:r>
          </a:p>
        </p:txBody>
      </p:sp>
      <p:pic>
        <p:nvPicPr>
          <p:cNvPr id="4" name="Picture 4" descr="C:\Documents and Settings\Administrateur\Bureau\Medicament-92829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8665" y="2924944"/>
            <a:ext cx="1219200" cy="1143000"/>
          </a:xfrm>
          <a:prstGeom prst="rect">
            <a:avLst/>
          </a:prstGeom>
          <a:noFill/>
        </p:spPr>
      </p:pic>
      <p:sp>
        <p:nvSpPr>
          <p:cNvPr id="5" name="Virage 4"/>
          <p:cNvSpPr/>
          <p:nvPr/>
        </p:nvSpPr>
        <p:spPr bwMode="auto">
          <a:xfrm>
            <a:off x="2560337" y="1997583"/>
            <a:ext cx="813816" cy="868680"/>
          </a:xfrm>
          <a:prstGeom prst="bentArrow">
            <a:avLst>
              <a:gd name="adj1" fmla="val 13922"/>
              <a:gd name="adj2" fmla="val 25791"/>
              <a:gd name="adj3" fmla="val 25000"/>
              <a:gd name="adj4" fmla="val 48498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Virage 5"/>
          <p:cNvSpPr/>
          <p:nvPr/>
        </p:nvSpPr>
        <p:spPr bwMode="auto">
          <a:xfrm flipV="1">
            <a:off x="2532339" y="4009271"/>
            <a:ext cx="813816" cy="845832"/>
          </a:xfrm>
          <a:prstGeom prst="bentArrow">
            <a:avLst>
              <a:gd name="adj1" fmla="val 13922"/>
              <a:gd name="adj2" fmla="val 25000"/>
              <a:gd name="adj3" fmla="val 25000"/>
              <a:gd name="adj4" fmla="val 40585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417593" y="1640393"/>
            <a:ext cx="3530671" cy="1168539"/>
          </a:xfrm>
          <a:prstGeom prst="ellipse">
            <a:avLst/>
          </a:prstGeom>
          <a:ln>
            <a:solidFill>
              <a:srgbClr val="0070C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0070C0"/>
                </a:solidFill>
              </a:rPr>
              <a:t>          Effet</a:t>
            </a:r>
          </a:p>
          <a:p>
            <a:pPr algn="ctr"/>
            <a:r>
              <a:rPr lang="fr-FR" sz="2400" b="1" dirty="0">
                <a:solidFill>
                  <a:srgbClr val="0070C0"/>
                </a:solidFill>
              </a:rPr>
              <a:t> thérapeutique</a:t>
            </a:r>
            <a:endParaRPr lang="fr-FR" sz="2400" dirty="0">
              <a:solidFill>
                <a:srgbClr val="0070C0"/>
              </a:solidFill>
            </a:endParaRPr>
          </a:p>
        </p:txBody>
      </p:sp>
      <p:sp>
        <p:nvSpPr>
          <p:cNvPr id="8" name="Étoile à 16 branches 7"/>
          <p:cNvSpPr/>
          <p:nvPr/>
        </p:nvSpPr>
        <p:spPr>
          <a:xfrm>
            <a:off x="3418163" y="3890923"/>
            <a:ext cx="3458094" cy="1554301"/>
          </a:xfrm>
          <a:prstGeom prst="star16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Effets indésirables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588" y="5949280"/>
            <a:ext cx="7416824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2400" b="1" dirty="0"/>
              <a:t>Aucun médicament n’est totalement dépourvu de risques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31168" y="620688"/>
            <a:ext cx="81534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FR" sz="4000" b="1" dirty="0">
                <a:solidFill>
                  <a:schemeClr val="tx1"/>
                </a:solidFill>
              </a:rPr>
              <a:t>PHARMACODYNAMIQUES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68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Char char="o"/>
              <a:defRPr/>
            </a:pPr>
            <a:r>
              <a:rPr lang="fr-FR" sz="2800" dirty="0"/>
              <a:t>Réaction liée à l’effet principal</a:t>
            </a:r>
            <a:endParaRPr lang="ar-DZ" sz="2800" dirty="0"/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ar-DZ" sz="2800" dirty="0"/>
          </a:p>
          <a:p>
            <a:pPr lvl="2" algn="l" rtl="0" eaLnBrk="1" hangingPunct="1">
              <a:lnSpc>
                <a:spcPct val="80000"/>
              </a:lnSpc>
              <a:defRPr/>
            </a:pPr>
            <a:r>
              <a:rPr lang="fr-FR" dirty="0"/>
              <a:t>Hypotension et anti-HTA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fr-FR" sz="2000" b="1" dirty="0"/>
          </a:p>
          <a:p>
            <a:pPr algn="l" rtl="0" eaLnBrk="1" hangingPunct="1">
              <a:lnSpc>
                <a:spcPct val="80000"/>
              </a:lnSpc>
              <a:buFontTx/>
              <a:buChar char="o"/>
              <a:defRPr/>
            </a:pPr>
            <a:r>
              <a:rPr lang="fr-FR" sz="2800" dirty="0"/>
              <a:t>Réaction liée à l’effet latéral</a:t>
            </a:r>
          </a:p>
          <a:p>
            <a:pPr algn="l" rtl="0" eaLnBrk="1" hangingPunct="1">
              <a:lnSpc>
                <a:spcPct val="80000"/>
              </a:lnSpc>
              <a:buFontTx/>
              <a:buChar char="o"/>
              <a:defRPr/>
            </a:pPr>
            <a:endParaRPr lang="fr-FR" sz="2000" dirty="0"/>
          </a:p>
          <a:p>
            <a:pPr lvl="2" algn="l" rtl="0" eaLnBrk="1" hangingPunct="1">
              <a:lnSpc>
                <a:spcPct val="80000"/>
              </a:lnSpc>
              <a:defRPr/>
            </a:pPr>
            <a:r>
              <a:rPr lang="fr-FR" dirty="0"/>
              <a:t>Ulcère gastro-intestinal et AINS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9712" y="-27384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654317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323256" y="620688"/>
            <a:ext cx="81534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r-FR" sz="4000" b="1" dirty="0">
                <a:solidFill>
                  <a:schemeClr val="tx1"/>
                </a:solidFill>
              </a:rPr>
              <a:t>PHARMACEUTIQUES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699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Tx/>
              <a:buChar char="o"/>
              <a:defRPr/>
            </a:pPr>
            <a:r>
              <a:rPr lang="fr-FR" sz="2400" b="1" dirty="0"/>
              <a:t>Produit périmé, altéré              	</a:t>
            </a:r>
            <a:r>
              <a:rPr lang="fr-FR" sz="2400" b="1" dirty="0" err="1"/>
              <a:t>Inefficacité,Toxicité</a:t>
            </a:r>
            <a:endParaRPr lang="fr-FR" sz="2400" b="1" dirty="0"/>
          </a:p>
          <a:p>
            <a:pPr algn="ctr" rtl="0" eaLnBrk="1" hangingPunct="1">
              <a:buFontTx/>
              <a:buNone/>
              <a:defRPr/>
            </a:pPr>
            <a:r>
              <a:rPr lang="fr-FR" sz="2400" dirty="0"/>
              <a:t>	toxicité des tétracyclines périmées.</a:t>
            </a:r>
          </a:p>
          <a:p>
            <a:pPr algn="l" rtl="0" eaLnBrk="1" hangingPunct="1">
              <a:buFontTx/>
              <a:buNone/>
              <a:defRPr/>
            </a:pPr>
            <a:endParaRPr lang="fr-FR" sz="2400" dirty="0"/>
          </a:p>
          <a:p>
            <a:pPr algn="l" rtl="0" eaLnBrk="1" hangingPunct="1">
              <a:buFontTx/>
              <a:buChar char="o"/>
              <a:defRPr/>
            </a:pPr>
            <a:r>
              <a:rPr lang="fr-FR" sz="2400" dirty="0"/>
              <a:t> </a:t>
            </a:r>
            <a:r>
              <a:rPr lang="fr-FR" sz="2400" b="1" dirty="0"/>
              <a:t>Modification des paramètres de libération du produit</a:t>
            </a:r>
            <a:endParaRPr lang="fr-FR" sz="2400" dirty="0"/>
          </a:p>
          <a:p>
            <a:pPr algn="l" rtl="0" eaLnBrk="1" hangingPunct="1">
              <a:buFontTx/>
              <a:buNone/>
              <a:defRPr/>
            </a:pPr>
            <a:r>
              <a:rPr lang="fr-FR" sz="2400" dirty="0"/>
              <a:t>	Perte du caractère de « libération prolongée » de certaines formes de théophylline quand elles sont absorbées avec l’alimentation.   </a:t>
            </a:r>
          </a:p>
        </p:txBody>
      </p:sp>
      <p:sp>
        <p:nvSpPr>
          <p:cNvPr id="19460" name="Line 6"/>
          <p:cNvSpPr>
            <a:spLocks noChangeShapeType="1"/>
          </p:cNvSpPr>
          <p:nvPr/>
        </p:nvSpPr>
        <p:spPr bwMode="auto">
          <a:xfrm>
            <a:off x="4283075" y="1916113"/>
            <a:ext cx="936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979712" y="-77688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27947260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23928" y="566192"/>
            <a:ext cx="8153400" cy="990600"/>
          </a:xfrm>
        </p:spPr>
        <p:txBody>
          <a:bodyPr>
            <a:normAutofit/>
          </a:bodyPr>
          <a:lstStyle/>
          <a:p>
            <a:pPr rtl="0" eaLnBrk="1" hangingPunct="1">
              <a:defRPr/>
            </a:pPr>
            <a:r>
              <a:rPr lang="fr-FR" sz="4000" b="1" dirty="0">
                <a:solidFill>
                  <a:schemeClr val="tx1"/>
                </a:solidFill>
              </a:rPr>
              <a:t>CAT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710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Tx/>
              <a:buChar char="o"/>
              <a:defRPr/>
            </a:pPr>
            <a:r>
              <a:rPr lang="fr-FR" sz="2800" b="1" dirty="0"/>
              <a:t>Diminution de la dose, dosage plasmatique pour ajustement posologique </a:t>
            </a:r>
          </a:p>
          <a:p>
            <a:pPr algn="ctr" rtl="0" eaLnBrk="1" hangingPunct="1">
              <a:buFont typeface="Wingdings" pitchFamily="2" charset="2"/>
              <a:buNone/>
              <a:defRPr/>
            </a:pPr>
            <a:r>
              <a:rPr lang="fr-FR" dirty="0"/>
              <a:t>	</a:t>
            </a:r>
            <a:r>
              <a:rPr lang="fr-FR" sz="2400" dirty="0"/>
              <a:t>(théophylline, digitaliques, Anti </a:t>
            </a:r>
            <a:r>
              <a:rPr lang="fr-FR" sz="2400" dirty="0" err="1"/>
              <a:t>vitK</a:t>
            </a:r>
            <a:r>
              <a:rPr lang="fr-FR" sz="2400" dirty="0"/>
              <a:t>…….).</a:t>
            </a:r>
          </a:p>
          <a:p>
            <a:pPr>
              <a:buFont typeface="Courier New" pitchFamily="49" charset="0"/>
              <a:buChar char="o"/>
              <a:defRPr/>
            </a:pPr>
            <a:endParaRPr lang="fr-FR" sz="2400" b="1" dirty="0"/>
          </a:p>
          <a:p>
            <a:pPr>
              <a:buFont typeface="Courier New" pitchFamily="49" charset="0"/>
              <a:buChar char="o"/>
              <a:defRPr/>
            </a:pPr>
            <a:r>
              <a:rPr lang="fr-FR" sz="2800" b="1" dirty="0"/>
              <a:t>Respecter les précautions d’emploi.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endParaRPr lang="fr-FR" sz="2800" b="1" dirty="0"/>
          </a:p>
          <a:p>
            <a:pPr algn="l" rtl="0" eaLnBrk="1" hangingPunct="1">
              <a:buFontTx/>
              <a:buChar char="o"/>
              <a:defRPr/>
            </a:pPr>
            <a:r>
              <a:rPr lang="fr-FR" sz="2800" b="1" dirty="0"/>
              <a:t>Arrêt définitif du médicament : rare </a:t>
            </a:r>
          </a:p>
          <a:p>
            <a:pPr marL="0" indent="0" algn="l" rtl="0" eaLnBrk="1" hangingPunct="1">
              <a:buNone/>
              <a:defRPr/>
            </a:pPr>
            <a:r>
              <a:rPr lang="fr-FR" sz="2800" b="1" dirty="0"/>
              <a:t>                          </a:t>
            </a:r>
            <a:r>
              <a:rPr lang="fr-FR" sz="2400" dirty="0"/>
              <a:t>Toux sous IEC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9712" y="-27384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prévisibles</a:t>
            </a:r>
          </a:p>
        </p:txBody>
      </p:sp>
    </p:spTree>
    <p:extLst>
      <p:ext uri="{BB962C8B-B14F-4D97-AF65-F5344CB8AC3E}">
        <p14:creationId xmlns:p14="http://schemas.microsoft.com/office/powerpoint/2010/main" val="2359782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prévisibilité</a:t>
            </a: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1253980797"/>
              </p:ext>
            </p:extLst>
          </p:nvPr>
        </p:nvGraphicFramePr>
        <p:xfrm>
          <a:off x="179512" y="1988840"/>
          <a:ext cx="8784976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3"/>
          <p:cNvGrpSpPr/>
          <p:nvPr/>
        </p:nvGrpSpPr>
        <p:grpSpPr>
          <a:xfrm>
            <a:off x="1576891" y="1141013"/>
            <a:ext cx="6306050" cy="5343871"/>
            <a:chOff x="1589799" y="1211468"/>
            <a:chExt cx="6306050" cy="5343871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5" name="Forme libre 4"/>
            <p:cNvSpPr/>
            <p:nvPr/>
          </p:nvSpPr>
          <p:spPr>
            <a:xfrm>
              <a:off x="2605134" y="3330017"/>
              <a:ext cx="666060" cy="1269169"/>
            </a:xfrm>
            <a:custGeom>
              <a:avLst/>
              <a:gdLst>
                <a:gd name="connsiteX0" fmla="*/ 0 w 666060"/>
                <a:gd name="connsiteY0" fmla="*/ 0 h 1269169"/>
                <a:gd name="connsiteX1" fmla="*/ 333030 w 666060"/>
                <a:gd name="connsiteY1" fmla="*/ 0 h 1269169"/>
                <a:gd name="connsiteX2" fmla="*/ 333030 w 666060"/>
                <a:gd name="connsiteY2" fmla="*/ 1269169 h 1269169"/>
                <a:gd name="connsiteX3" fmla="*/ 666060 w 666060"/>
                <a:gd name="connsiteY3" fmla="*/ 1269169 h 126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060" h="1269169">
                  <a:moveTo>
                    <a:pt x="0" y="0"/>
                  </a:moveTo>
                  <a:lnTo>
                    <a:pt x="333030" y="0"/>
                  </a:lnTo>
                  <a:lnTo>
                    <a:pt x="333030" y="1269169"/>
                  </a:lnTo>
                  <a:lnTo>
                    <a:pt x="666060" y="1269169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9897" tIns="598752" rIns="309897" bIns="598751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6" name="Forme libre 5"/>
            <p:cNvSpPr/>
            <p:nvPr/>
          </p:nvSpPr>
          <p:spPr>
            <a:xfrm>
              <a:off x="2635010" y="3284297"/>
              <a:ext cx="666060" cy="91440"/>
            </a:xfrm>
            <a:custGeom>
              <a:avLst/>
              <a:gdLst>
                <a:gd name="connsiteX0" fmla="*/ 0 w 666060"/>
                <a:gd name="connsiteY0" fmla="*/ 45720 h 91440"/>
                <a:gd name="connsiteX1" fmla="*/ 666060 w 666060"/>
                <a:gd name="connsiteY1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6060" h="91440">
                  <a:moveTo>
                    <a:pt x="0" y="45720"/>
                  </a:moveTo>
                  <a:lnTo>
                    <a:pt x="666060" y="45720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9079" tIns="29068" rIns="329078" bIns="29069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7" name="Forme libre 6"/>
            <p:cNvSpPr/>
            <p:nvPr/>
          </p:nvSpPr>
          <p:spPr>
            <a:xfrm>
              <a:off x="2612251" y="2060848"/>
              <a:ext cx="666060" cy="1269169"/>
            </a:xfrm>
            <a:custGeom>
              <a:avLst/>
              <a:gdLst>
                <a:gd name="connsiteX0" fmla="*/ 0 w 666060"/>
                <a:gd name="connsiteY0" fmla="*/ 1269169 h 1269169"/>
                <a:gd name="connsiteX1" fmla="*/ 333030 w 666060"/>
                <a:gd name="connsiteY1" fmla="*/ 1269169 h 1269169"/>
                <a:gd name="connsiteX2" fmla="*/ 333030 w 666060"/>
                <a:gd name="connsiteY2" fmla="*/ 0 h 1269169"/>
                <a:gd name="connsiteX3" fmla="*/ 666060 w 666060"/>
                <a:gd name="connsiteY3" fmla="*/ 0 h 1269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6060" h="1269169">
                  <a:moveTo>
                    <a:pt x="0" y="1269169"/>
                  </a:moveTo>
                  <a:lnTo>
                    <a:pt x="333030" y="1269169"/>
                  </a:lnTo>
                  <a:lnTo>
                    <a:pt x="333030" y="0"/>
                  </a:lnTo>
                  <a:lnTo>
                    <a:pt x="666060" y="0"/>
                  </a:lnTo>
                </a:path>
              </a:pathLst>
            </a:custGeom>
            <a:grp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9897" tIns="598752" rIns="309897" bIns="598751" numCol="1" spcCol="1270" anchor="ctr" anchorCtr="0">
              <a:noAutofit/>
            </a:bodyPr>
            <a:lstStyle/>
            <a:p>
              <a:pPr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500">
                <a:solidFill>
                  <a:srgbClr val="340B07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8" name="Forme libre 7"/>
            <p:cNvSpPr/>
            <p:nvPr/>
          </p:nvSpPr>
          <p:spPr>
            <a:xfrm rot="16200000">
              <a:off x="-574469" y="3375736"/>
              <a:ext cx="5343871" cy="1015335"/>
            </a:xfrm>
            <a:custGeom>
              <a:avLst/>
              <a:gdLst>
                <a:gd name="connsiteX0" fmla="*/ 0 w 5343871"/>
                <a:gd name="connsiteY0" fmla="*/ 0 h 1015335"/>
                <a:gd name="connsiteX1" fmla="*/ 5343871 w 5343871"/>
                <a:gd name="connsiteY1" fmla="*/ 0 h 1015335"/>
                <a:gd name="connsiteX2" fmla="*/ 5343871 w 5343871"/>
                <a:gd name="connsiteY2" fmla="*/ 1015335 h 1015335"/>
                <a:gd name="connsiteX3" fmla="*/ 0 w 5343871"/>
                <a:gd name="connsiteY3" fmla="*/ 1015335 h 1015335"/>
                <a:gd name="connsiteX4" fmla="*/ 0 w 5343871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43871" h="1015335">
                  <a:moveTo>
                    <a:pt x="0" y="0"/>
                  </a:moveTo>
                  <a:lnTo>
                    <a:pt x="5343871" y="0"/>
                  </a:lnTo>
                  <a:lnTo>
                    <a:pt x="5343871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41274" tIns="41275" rIns="41275" bIns="41275" numCol="1" spcCol="1270" anchor="ctr" anchorCtr="0">
              <a:noAutofit/>
            </a:bodyPr>
            <a:lstStyle/>
            <a:p>
              <a:pPr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5500" b="1" i="1" dirty="0">
                  <a:solidFill>
                    <a:srgbClr val="8E3B4D">
                      <a:lumMod val="75000"/>
                    </a:srgbClr>
                  </a:solidFill>
                </a:rPr>
                <a:t>EI imprévisibles</a:t>
              </a:r>
            </a:p>
          </p:txBody>
        </p:sp>
        <p:sp>
          <p:nvSpPr>
            <p:cNvPr id="9" name="Forme libre 8"/>
            <p:cNvSpPr/>
            <p:nvPr/>
          </p:nvSpPr>
          <p:spPr>
            <a:xfrm>
              <a:off x="3312551" y="1553180"/>
              <a:ext cx="4583298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dirty="0">
                  <a:solidFill>
                    <a:schemeClr val="tx1"/>
                  </a:solidFill>
                </a:rPr>
                <a:t>Incidence: 1/1000-1/50000</a:t>
              </a: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3334647" y="2868069"/>
              <a:ext cx="4561202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dirty="0">
                  <a:solidFill>
                    <a:schemeClr val="tx1"/>
                  </a:solidFill>
                </a:rPr>
                <a:t>Létalité élevée</a:t>
              </a: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</p:txBody>
        </p:sp>
        <p:sp>
          <p:nvSpPr>
            <p:cNvPr id="11" name="Forme libre 10"/>
            <p:cNvSpPr/>
            <p:nvPr/>
          </p:nvSpPr>
          <p:spPr>
            <a:xfrm>
              <a:off x="3292023" y="4091518"/>
              <a:ext cx="4603826" cy="1015335"/>
            </a:xfrm>
            <a:custGeom>
              <a:avLst/>
              <a:gdLst>
                <a:gd name="connsiteX0" fmla="*/ 0 w 4223254"/>
                <a:gd name="connsiteY0" fmla="*/ 0 h 1015335"/>
                <a:gd name="connsiteX1" fmla="*/ 4223254 w 4223254"/>
                <a:gd name="connsiteY1" fmla="*/ 0 h 1015335"/>
                <a:gd name="connsiteX2" fmla="*/ 4223254 w 4223254"/>
                <a:gd name="connsiteY2" fmla="*/ 1015335 h 1015335"/>
                <a:gd name="connsiteX3" fmla="*/ 0 w 4223254"/>
                <a:gd name="connsiteY3" fmla="*/ 1015335 h 1015335"/>
                <a:gd name="connsiteX4" fmla="*/ 0 w 4223254"/>
                <a:gd name="connsiteY4" fmla="*/ 0 h 1015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3254" h="1015335">
                  <a:moveTo>
                    <a:pt x="0" y="0"/>
                  </a:moveTo>
                  <a:lnTo>
                    <a:pt x="4223254" y="0"/>
                  </a:lnTo>
                  <a:lnTo>
                    <a:pt x="4223254" y="1015335"/>
                  </a:lnTo>
                  <a:lnTo>
                    <a:pt x="0" y="10153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21590" tIns="21590" rIns="21590" bIns="21590" numCol="1" spcCol="1270" anchor="ctr" anchorCtr="0">
              <a:noAutofit/>
            </a:bodyPr>
            <a:lstStyle/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3200" b="1" dirty="0">
                  <a:solidFill>
                    <a:schemeClr val="tx1"/>
                  </a:solidFill>
                </a:rPr>
                <a:t>Sans rapport avec les </a:t>
              </a:r>
              <a:r>
                <a:rPr lang="fr-FR" sz="3200" b="1" dirty="0" err="1">
                  <a:solidFill>
                    <a:schemeClr val="tx1"/>
                  </a:solidFill>
                </a:rPr>
                <a:t>prop</a:t>
              </a:r>
              <a:r>
                <a:rPr lang="fr-FR" sz="3200" b="1" dirty="0">
                  <a:solidFill>
                    <a:schemeClr val="tx1"/>
                  </a:solidFill>
                </a:rPr>
                <a:t> pharmacologiques</a:t>
              </a:r>
            </a:p>
            <a:p>
              <a:pPr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3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Forme libre 12"/>
          <p:cNvSpPr/>
          <p:nvPr/>
        </p:nvSpPr>
        <p:spPr>
          <a:xfrm>
            <a:off x="2613055" y="4547763"/>
            <a:ext cx="666060" cy="1269169"/>
          </a:xfrm>
          <a:custGeom>
            <a:avLst/>
            <a:gdLst>
              <a:gd name="connsiteX0" fmla="*/ 0 w 666060"/>
              <a:gd name="connsiteY0" fmla="*/ 0 h 1269169"/>
              <a:gd name="connsiteX1" fmla="*/ 333030 w 666060"/>
              <a:gd name="connsiteY1" fmla="*/ 0 h 1269169"/>
              <a:gd name="connsiteX2" fmla="*/ 333030 w 666060"/>
              <a:gd name="connsiteY2" fmla="*/ 1269169 h 1269169"/>
              <a:gd name="connsiteX3" fmla="*/ 666060 w 666060"/>
              <a:gd name="connsiteY3" fmla="*/ 1269169 h 12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060" h="1269169">
                <a:moveTo>
                  <a:pt x="0" y="0"/>
                </a:moveTo>
                <a:lnTo>
                  <a:pt x="333030" y="0"/>
                </a:lnTo>
                <a:lnTo>
                  <a:pt x="333030" y="1269169"/>
                </a:lnTo>
                <a:lnTo>
                  <a:pt x="666060" y="1269169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9897" tIns="598752" rIns="309897" bIns="598751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500">
              <a:solidFill>
                <a:srgbClr val="340B07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14" name="Forme libre 13"/>
          <p:cNvSpPr/>
          <p:nvPr/>
        </p:nvSpPr>
        <p:spPr>
          <a:xfrm>
            <a:off x="3205631" y="5309265"/>
            <a:ext cx="4644899" cy="1015335"/>
          </a:xfrm>
          <a:custGeom>
            <a:avLst/>
            <a:gdLst>
              <a:gd name="connsiteX0" fmla="*/ 0 w 4223254"/>
              <a:gd name="connsiteY0" fmla="*/ 0 h 1015335"/>
              <a:gd name="connsiteX1" fmla="*/ 4223254 w 4223254"/>
              <a:gd name="connsiteY1" fmla="*/ 0 h 1015335"/>
              <a:gd name="connsiteX2" fmla="*/ 4223254 w 4223254"/>
              <a:gd name="connsiteY2" fmla="*/ 1015335 h 1015335"/>
              <a:gd name="connsiteX3" fmla="*/ 0 w 4223254"/>
              <a:gd name="connsiteY3" fmla="*/ 1015335 h 1015335"/>
              <a:gd name="connsiteX4" fmla="*/ 0 w 4223254"/>
              <a:gd name="connsiteY4" fmla="*/ 0 h 1015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23254" h="1015335">
                <a:moveTo>
                  <a:pt x="0" y="0"/>
                </a:moveTo>
                <a:lnTo>
                  <a:pt x="4223254" y="0"/>
                </a:lnTo>
                <a:lnTo>
                  <a:pt x="4223254" y="1015335"/>
                </a:lnTo>
                <a:lnTo>
                  <a:pt x="0" y="101533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21590" tIns="21590" rIns="21590" bIns="21590" numCol="1" spcCol="1270" anchor="ctr" anchorCtr="0">
            <a:noAutofit/>
          </a:bodyPr>
          <a:lstStyle/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3200" dirty="0">
              <a:solidFill>
                <a:schemeClr val="tx1"/>
              </a:solidFill>
            </a:endParaRPr>
          </a:p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3200" dirty="0">
                <a:solidFill>
                  <a:schemeClr val="tx1"/>
                </a:solidFill>
              </a:rPr>
              <a:t>Dose-</a:t>
            </a:r>
            <a:r>
              <a:rPr lang="fr-FR" sz="3200" b="1" dirty="0">
                <a:solidFill>
                  <a:schemeClr val="tx1"/>
                </a:solidFill>
              </a:rPr>
              <a:t>in</a:t>
            </a:r>
            <a:r>
              <a:rPr lang="fr-FR" sz="3200" dirty="0">
                <a:solidFill>
                  <a:schemeClr val="tx1"/>
                </a:solidFill>
              </a:rPr>
              <a:t>dépendants</a:t>
            </a:r>
          </a:p>
          <a:p>
            <a:pPr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7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79712" y="138336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imprévisibles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4410758"/>
              </p:ext>
            </p:extLst>
          </p:nvPr>
        </p:nvGraphicFramePr>
        <p:xfrm>
          <a:off x="179512" y="2780928"/>
          <a:ext cx="878497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323528" y="1700808"/>
            <a:ext cx="4104456" cy="7200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812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400" b="1" dirty="0">
                <a:solidFill>
                  <a:srgbClr val="000000"/>
                </a:solidFill>
                <a:latin typeface="+mj-lt"/>
              </a:rPr>
              <a:t>Réactions Idiosyncrasiques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979712" y="138336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imprévisibles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323528" y="1700808"/>
            <a:ext cx="4104456" cy="7200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812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400" b="1" dirty="0">
                <a:solidFill>
                  <a:srgbClr val="000000"/>
                </a:solidFill>
                <a:latin typeface="+mj-lt"/>
              </a:rPr>
              <a:t>Réactions Idiosyncrasiques</a:t>
            </a:r>
          </a:p>
        </p:txBody>
      </p:sp>
      <p:grpSp>
        <p:nvGrpSpPr>
          <p:cNvPr id="12" name="Groupe 20"/>
          <p:cNvGrpSpPr/>
          <p:nvPr/>
        </p:nvGrpSpPr>
        <p:grpSpPr>
          <a:xfrm>
            <a:off x="611560" y="2764438"/>
            <a:ext cx="6286544" cy="720878"/>
            <a:chOff x="350046" y="2096488"/>
            <a:chExt cx="4900646" cy="649440"/>
          </a:xfrm>
          <a:solidFill>
            <a:schemeClr val="accent3"/>
          </a:solidFill>
        </p:grpSpPr>
        <p:sp>
          <p:nvSpPr>
            <p:cNvPr id="13" name="Rectangle à coins arrondis 16"/>
            <p:cNvSpPr/>
            <p:nvPr/>
          </p:nvSpPr>
          <p:spPr>
            <a:xfrm>
              <a:off x="350046" y="2096488"/>
              <a:ext cx="4900646" cy="64944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381749" y="2128191"/>
              <a:ext cx="4837240" cy="58603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185233" tIns="0" rIns="185233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400" b="1" dirty="0">
                  <a:solidFill>
                    <a:srgbClr val="0070C0"/>
                  </a:solidFill>
                </a:rPr>
                <a:t>Hydrolyse ralentie de la </a:t>
              </a:r>
              <a:r>
                <a:rPr lang="fr-FR" sz="2400" b="1" dirty="0" err="1">
                  <a:solidFill>
                    <a:srgbClr val="0070C0"/>
                  </a:solidFill>
                </a:rPr>
                <a:t>succinylcholine</a:t>
              </a:r>
              <a:endParaRPr lang="fr-FR" sz="2400" b="1" kern="1200" dirty="0">
                <a:solidFill>
                  <a:srgbClr val="0070C0"/>
                </a:solidFill>
              </a:endParaRP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428596" y="3898791"/>
            <a:ext cx="85011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000" dirty="0"/>
              <a:t>La </a:t>
            </a:r>
            <a:r>
              <a:rPr lang="fr-FR" sz="2000" dirty="0" err="1"/>
              <a:t>succinylcholine</a:t>
            </a:r>
            <a:r>
              <a:rPr lang="fr-FR" sz="2000" dirty="0"/>
              <a:t> est un curarisant utilisé en anesthésiologie,  d'action courte car elle est rapidement dégradée par les pseudo-cholinestérases  du foie. </a:t>
            </a:r>
          </a:p>
          <a:p>
            <a:pPr algn="just">
              <a:buFont typeface="Wingdings" pitchFamily="2" charset="2"/>
              <a:buChar char="Ø"/>
            </a:pPr>
            <a:endParaRPr lang="fr-FR" sz="2000" dirty="0"/>
          </a:p>
          <a:p>
            <a:pPr algn="just">
              <a:buFont typeface="Wingdings" pitchFamily="2" charset="2"/>
              <a:buChar char="Ø"/>
            </a:pPr>
            <a:r>
              <a:rPr lang="fr-FR" sz="2000" dirty="0"/>
              <a:t>Dans quelques cas 1/3000; elle entraîne un effet prolongé (</a:t>
            </a:r>
            <a:r>
              <a:rPr lang="fr-CA" sz="2000" dirty="0"/>
              <a:t>Apnée prolongée) </a:t>
            </a:r>
            <a:r>
              <a:rPr lang="fr-FR" sz="2000" dirty="0"/>
              <a:t>qui peut conduire à la paralysie des  muscles respiratoires chez certains individus qui possèdent une </a:t>
            </a:r>
            <a:r>
              <a:rPr lang="fr-FR" sz="2000" b="1" dirty="0"/>
              <a:t>pseudo-cholinestérase atypique </a:t>
            </a:r>
            <a:r>
              <a:rPr lang="fr-FR" sz="2000" dirty="0"/>
              <a:t>(anormale) dont le pouvoir hydrolysant est beaucoup plus faible que celui de la pseudo cholinestérase normale. </a:t>
            </a:r>
          </a:p>
          <a:p>
            <a:pPr algn="just"/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12709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79712" y="138336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imprévisibles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4410758"/>
              </p:ext>
            </p:extLst>
          </p:nvPr>
        </p:nvGraphicFramePr>
        <p:xfrm>
          <a:off x="179512" y="2780928"/>
          <a:ext cx="878497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323528" y="1700808"/>
            <a:ext cx="4320480" cy="7200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812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400" b="1" dirty="0">
                <a:solidFill>
                  <a:srgbClr val="000000"/>
                </a:solidFill>
                <a:latin typeface="+mj-lt"/>
              </a:rPr>
              <a:t>Réactions </a:t>
            </a:r>
            <a:r>
              <a:rPr lang="fr-FR" sz="2400" b="1" dirty="0" err="1">
                <a:solidFill>
                  <a:srgbClr val="000000"/>
                </a:solidFill>
                <a:latin typeface="+mj-lt"/>
              </a:rPr>
              <a:t>immuno</a:t>
            </a:r>
            <a:r>
              <a:rPr lang="fr-FR" sz="2400" b="1" dirty="0">
                <a:solidFill>
                  <a:srgbClr val="000000"/>
                </a:solidFill>
                <a:latin typeface="+mj-lt"/>
              </a:rPr>
              <a:t>-allergiques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graphicEl>
                                              <a:dgm id="{B303936A-061E-4DE3-8814-131E01FC65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graphicEl>
                                              <a:dgm id="{C348DB50-875A-400E-8F6A-95072BB0C6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" y="1601936"/>
          <a:ext cx="9144000" cy="4851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71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3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6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Médiateur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Mécanisme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Clinique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Médicament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/>
                        <a:t>I : anaphylactique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immédiat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LB, </a:t>
                      </a:r>
                      <a:r>
                        <a:rPr lang="fr-FR" dirty="0" err="1"/>
                        <a:t>IgE</a:t>
                      </a:r>
                      <a:endParaRPr lang="fr-FR" dirty="0"/>
                    </a:p>
                    <a:p>
                      <a:r>
                        <a:rPr lang="fr-FR" dirty="0"/>
                        <a:t>Mastocyte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Histamine</a:t>
                      </a:r>
                      <a:r>
                        <a:rPr lang="fr-FR" baseline="0" dirty="0"/>
                        <a:t> et </a:t>
                      </a:r>
                      <a:r>
                        <a:rPr lang="fr-FR" baseline="0" dirty="0" err="1"/>
                        <a:t>leucotriènes</a:t>
                      </a:r>
                      <a:r>
                        <a:rPr lang="fr-FR" baseline="0" dirty="0"/>
                        <a:t> libérés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Urticaire</a:t>
                      </a:r>
                    </a:p>
                    <a:p>
                      <a:r>
                        <a:rPr lang="fr-FR" dirty="0"/>
                        <a:t>Asthme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B-</a:t>
                      </a:r>
                      <a:r>
                        <a:rPr lang="fr-FR" dirty="0" err="1"/>
                        <a:t>lactamines</a:t>
                      </a:r>
                      <a:r>
                        <a:rPr lang="fr-FR" dirty="0"/>
                        <a:t>,</a:t>
                      </a:r>
                      <a:r>
                        <a:rPr lang="fr-FR" baseline="0" dirty="0"/>
                        <a:t> anesthésiques généraux,  Produits de contraste iodés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/>
                        <a:t>II:</a:t>
                      </a:r>
                      <a:r>
                        <a:rPr lang="fr-FR" sz="1600" b="1" baseline="0" dirty="0"/>
                        <a:t> cytotoxique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intermédiaire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LB, </a:t>
                      </a:r>
                      <a:r>
                        <a:rPr lang="fr-FR" dirty="0" err="1"/>
                        <a:t>IgG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Cpl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Haptènes fixés sur cellules cibles</a:t>
                      </a:r>
                      <a:r>
                        <a:rPr lang="fr-FR" baseline="0" dirty="0"/>
                        <a:t> et activation du </a:t>
                      </a:r>
                      <a:r>
                        <a:rPr lang="fr-FR" baseline="0" dirty="0" err="1"/>
                        <a:t>Cpl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Anémie hémolytique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Phénylbutazone, </a:t>
                      </a:r>
                      <a:r>
                        <a:rPr lang="fr-FR" dirty="0" err="1"/>
                        <a:t>quinidine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/>
                        <a:t>III:</a:t>
                      </a:r>
                      <a:r>
                        <a:rPr lang="fr-FR" sz="1600" b="1" baseline="0" dirty="0"/>
                        <a:t> complexes immuns</a:t>
                      </a:r>
                      <a:endParaRPr lang="fr-F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intermédiaire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LB, </a:t>
                      </a:r>
                      <a:r>
                        <a:rPr lang="fr-FR" dirty="0" err="1"/>
                        <a:t>IgG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IgM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Cpl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Complexes immuns </a:t>
                      </a:r>
                      <a:r>
                        <a:rPr lang="fr-FR" dirty="0" err="1"/>
                        <a:t>Ac</a:t>
                      </a:r>
                      <a:r>
                        <a:rPr lang="fr-FR" dirty="0"/>
                        <a:t>-Ag</a:t>
                      </a:r>
                      <a:r>
                        <a:rPr lang="fr-FR" baseline="0" dirty="0"/>
                        <a:t> circulants </a:t>
                      </a:r>
                      <a:r>
                        <a:rPr lang="fr-FR" baseline="0" dirty="0" err="1"/>
                        <a:t>précipitants</a:t>
                      </a:r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vascularite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Penicilline</a:t>
                      </a:r>
                      <a:r>
                        <a:rPr lang="fr-FR" dirty="0"/>
                        <a:t>, </a:t>
                      </a:r>
                      <a:r>
                        <a:rPr lang="fr-FR" dirty="0" err="1"/>
                        <a:t>amiodarone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dirty="0"/>
                        <a:t>IV: cellulaire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retardé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Cytokine, INF, TNF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Dermite de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AINS, néomycine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555776" y="6525344"/>
            <a:ext cx="4607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Tableau 1: </a:t>
            </a:r>
            <a:r>
              <a:rPr lang="fr-FR" dirty="0"/>
              <a:t>La classification des hypersensibilités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411760" y="260648"/>
            <a:ext cx="4320480" cy="7200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812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r-FR" sz="2400" b="1" dirty="0">
                <a:solidFill>
                  <a:srgbClr val="000000"/>
                </a:solidFill>
                <a:latin typeface="+mj-lt"/>
              </a:rPr>
              <a:t>Réactions </a:t>
            </a:r>
            <a:r>
              <a:rPr lang="fr-FR" sz="2400" b="1" dirty="0" err="1">
                <a:solidFill>
                  <a:srgbClr val="000000"/>
                </a:solidFill>
                <a:latin typeface="+mj-lt"/>
              </a:rPr>
              <a:t>immuno</a:t>
            </a:r>
            <a:r>
              <a:rPr lang="fr-FR" sz="2400" b="1" dirty="0">
                <a:solidFill>
                  <a:srgbClr val="000000"/>
                </a:solidFill>
                <a:latin typeface="+mj-lt"/>
              </a:rPr>
              <a:t>-allergiques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95300" y="2096845"/>
            <a:ext cx="8153400" cy="4495800"/>
          </a:xfrm>
        </p:spPr>
        <p:txBody>
          <a:bodyPr/>
          <a:lstStyle/>
          <a:p>
            <a:pPr marL="0" indent="0" algn="l" rtl="0" eaLnBrk="1" hangingPunct="1">
              <a:lnSpc>
                <a:spcPct val="90000"/>
              </a:lnSpc>
              <a:buNone/>
              <a:defRPr/>
            </a:pPr>
            <a:endParaRPr lang="fr-FR" sz="2400" dirty="0"/>
          </a:p>
          <a:p>
            <a:pPr algn="l" rtl="0" eaLnBrk="1" hangingPunct="1">
              <a:lnSpc>
                <a:spcPct val="90000"/>
              </a:lnSpc>
              <a:buFontTx/>
              <a:buChar char="o"/>
              <a:defRPr/>
            </a:pPr>
            <a:r>
              <a:rPr lang="fr-FR" sz="2400" b="1" dirty="0"/>
              <a:t>Arrêt définitif</a:t>
            </a:r>
            <a:r>
              <a:rPr lang="fr-FR" sz="2400" dirty="0"/>
              <a:t> du médicament impliqué.</a:t>
            </a:r>
          </a:p>
          <a:p>
            <a:pPr algn="l" rtl="0" eaLnBrk="1" hangingPunct="1">
              <a:lnSpc>
                <a:spcPct val="90000"/>
              </a:lnSpc>
              <a:defRPr/>
            </a:pPr>
            <a:endParaRPr lang="fr-FR" sz="2400" dirty="0"/>
          </a:p>
          <a:p>
            <a:pPr algn="l" rtl="0" eaLnBrk="1" hangingPunct="1">
              <a:lnSpc>
                <a:spcPct val="90000"/>
              </a:lnSpc>
              <a:buFontTx/>
              <a:buChar char="o"/>
              <a:defRPr/>
            </a:pPr>
            <a:r>
              <a:rPr lang="fr-FR" sz="2400" dirty="0"/>
              <a:t>Établissement d’</a:t>
            </a:r>
            <a:r>
              <a:rPr lang="fr-FR" sz="2400" b="1" dirty="0"/>
              <a:t>une liste d’éviction</a:t>
            </a:r>
            <a:r>
              <a:rPr lang="fr-FR" sz="2400" dirty="0"/>
              <a:t> des produits susceptibles de déclencher ce type de réaction.</a:t>
            </a:r>
            <a:endParaRPr lang="ar-DZ" sz="2400" dirty="0"/>
          </a:p>
          <a:p>
            <a:pPr algn="l" rtl="0" eaLnBrk="1" hangingPunct="1">
              <a:lnSpc>
                <a:spcPct val="90000"/>
              </a:lnSpc>
              <a:buFontTx/>
              <a:buChar char="o"/>
              <a:defRPr/>
            </a:pPr>
            <a:endParaRPr lang="ar-DZ" sz="24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78160"/>
            <a:ext cx="8153400" cy="990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979712" y="-27384"/>
            <a:ext cx="5184576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5400" b="1" i="1" dirty="0">
                <a:solidFill>
                  <a:srgbClr val="8E3B4D">
                    <a:lumMod val="75000"/>
                  </a:srgbClr>
                </a:solidFill>
              </a:rPr>
              <a:t>EI imprévisibles</a:t>
            </a:r>
          </a:p>
        </p:txBody>
      </p:sp>
      <p:sp>
        <p:nvSpPr>
          <p:cNvPr id="6" name="Rectangle 2"/>
          <p:cNvSpPr txBox="1">
            <a:spLocks noRot="1" noChangeArrowheads="1"/>
          </p:cNvSpPr>
          <p:nvPr/>
        </p:nvSpPr>
        <p:spPr>
          <a:xfrm>
            <a:off x="3491880" y="1218456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4000" b="1" dirty="0">
                <a:solidFill>
                  <a:schemeClr val="tx1"/>
                </a:solidFill>
              </a:rPr>
              <a:t>CAT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11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Terminologie</a:t>
            </a:r>
          </a:p>
        </p:txBody>
      </p:sp>
      <p:sp>
        <p:nvSpPr>
          <p:cNvPr id="4" name="Rectangle 3"/>
          <p:cNvSpPr txBox="1">
            <a:spLocks noRot="1" noChangeArrowheads="1"/>
          </p:cNvSpPr>
          <p:nvPr/>
        </p:nvSpPr>
        <p:spPr>
          <a:xfrm>
            <a:off x="301625" y="1676400"/>
            <a:ext cx="8540750" cy="4422775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400" dirty="0"/>
              <a:t>Plusieurs termes sont préconisés pour désigner un effet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400" dirty="0"/>
              <a:t>indésirable 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400" dirty="0"/>
          </a:p>
          <a:p>
            <a:pPr>
              <a:lnSpc>
                <a:spcPct val="80000"/>
              </a:lnSpc>
              <a:buFontTx/>
              <a:buChar char="o"/>
              <a:defRPr/>
            </a:pPr>
            <a:r>
              <a:rPr lang="fr-FR" sz="2400" dirty="0"/>
              <a:t>Effet latéral</a:t>
            </a:r>
          </a:p>
          <a:p>
            <a:pPr>
              <a:lnSpc>
                <a:spcPct val="80000"/>
              </a:lnSpc>
              <a:buFontTx/>
              <a:buChar char="o"/>
              <a:defRPr/>
            </a:pPr>
            <a:r>
              <a:rPr lang="fr-FR" sz="2400" dirty="0"/>
              <a:t>Effet accessoire</a:t>
            </a:r>
          </a:p>
          <a:p>
            <a:pPr>
              <a:lnSpc>
                <a:spcPct val="80000"/>
              </a:lnSpc>
              <a:buFontTx/>
              <a:buChar char="o"/>
              <a:defRPr/>
            </a:pPr>
            <a:r>
              <a:rPr lang="fr-FR" sz="2400" dirty="0"/>
              <a:t>Effet secondaire</a:t>
            </a:r>
          </a:p>
          <a:p>
            <a:pPr>
              <a:lnSpc>
                <a:spcPct val="80000"/>
              </a:lnSpc>
              <a:buFontTx/>
              <a:buChar char="o"/>
              <a:defRPr/>
            </a:pPr>
            <a:r>
              <a:rPr lang="fr-FR" sz="2400" dirty="0"/>
              <a:t>Effet nocif……..</a:t>
            </a:r>
          </a:p>
          <a:p>
            <a:pPr>
              <a:lnSpc>
                <a:spcPct val="80000"/>
              </a:lnSpc>
              <a:defRPr/>
            </a:pPr>
            <a:endParaRPr lang="fr-FR" sz="2400" dirty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400" dirty="0"/>
              <a:t>Le terme le plus approprié est :</a:t>
            </a:r>
          </a:p>
          <a:p>
            <a:pPr>
              <a:lnSpc>
                <a:spcPct val="80000"/>
              </a:lnSpc>
              <a:defRPr/>
            </a:pPr>
            <a:endParaRPr lang="fr-FR" sz="2400" dirty="0"/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fr-FR" sz="2000" dirty="0"/>
              <a:t>			« Effet indésirable médicamenteux »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fr-FR" sz="2000" dirty="0"/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fr-FR" sz="2000" dirty="0"/>
              <a:t>   En Anglais, « Adverse </a:t>
            </a:r>
            <a:r>
              <a:rPr lang="fr-FR" sz="2000" dirty="0" err="1"/>
              <a:t>drug</a:t>
            </a:r>
            <a:r>
              <a:rPr lang="fr-FR" sz="2000" dirty="0"/>
              <a:t> </a:t>
            </a:r>
            <a:r>
              <a:rPr lang="fr-FR" sz="2000" dirty="0" err="1"/>
              <a:t>reaction</a:t>
            </a:r>
            <a:r>
              <a:rPr lang="fr-FR" sz="2000" dirty="0"/>
              <a:t> » </a:t>
            </a:r>
          </a:p>
          <a:p>
            <a:pPr>
              <a:lnSpc>
                <a:spcPct val="80000"/>
              </a:lnSpc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Classification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Les EI sont classés selon: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nature;</a:t>
            </a:r>
            <a:r>
              <a:rPr lang="fr-FR" sz="3200" b="1" dirty="0"/>
              <a:t>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b="1" dirty="0"/>
              <a:t> </a:t>
            </a:r>
            <a:r>
              <a:rPr lang="fr-FR" sz="3200" dirty="0"/>
              <a:t>La fréquence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gravité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prévisibilité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b="1" dirty="0"/>
              <a:t>Le mécanisme de survenue </a:t>
            </a:r>
            <a:r>
              <a:rPr lang="fr-FR" sz="3200" dirty="0"/>
              <a:t>.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32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le mécanisme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168365210"/>
              </p:ext>
            </p:extLst>
          </p:nvPr>
        </p:nvGraphicFramePr>
        <p:xfrm>
          <a:off x="0" y="1710112"/>
          <a:ext cx="9144000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oupe 5"/>
          <p:cNvGrpSpPr/>
          <p:nvPr/>
        </p:nvGrpSpPr>
        <p:grpSpPr>
          <a:xfrm>
            <a:off x="3308487" y="5301208"/>
            <a:ext cx="5852160" cy="646909"/>
            <a:chOff x="3291840" y="2745549"/>
            <a:chExt cx="5852160" cy="646909"/>
          </a:xfrm>
        </p:grpSpPr>
        <p:sp>
          <p:nvSpPr>
            <p:cNvPr id="7" name="Arrondir un rectangle avec un coin du même côté 6"/>
            <p:cNvSpPr/>
            <p:nvPr/>
          </p:nvSpPr>
          <p:spPr>
            <a:xfrm rot="5400000">
              <a:off x="5894465" y="142924"/>
              <a:ext cx="646909" cy="585216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Arrondir un rectangle avec un coin du même côté 4"/>
            <p:cNvSpPr/>
            <p:nvPr/>
          </p:nvSpPr>
          <p:spPr>
            <a:xfrm>
              <a:off x="3291840" y="2777129"/>
              <a:ext cx="5820581" cy="5837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/>
                <a:t>Rare, apparait en cas d’</a:t>
              </a:r>
              <a:r>
                <a:rPr lang="fr-FR" sz="1500" kern="1200" dirty="0" err="1"/>
                <a:t>arret</a:t>
              </a:r>
              <a:r>
                <a:rPr lang="fr-FR" sz="1500" kern="1200" dirty="0"/>
                <a:t> brutal d’un traitement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/>
                <a:t>Ex: les </a:t>
              </a:r>
              <a:r>
                <a:rPr lang="fr-FR" sz="1500" kern="1200" dirty="0" err="1"/>
                <a:t>corticoides</a:t>
              </a:r>
              <a:endParaRPr lang="fr-FR" sz="1500" kern="1200" dirty="0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3275856" y="6093296"/>
            <a:ext cx="5852160" cy="646909"/>
            <a:chOff x="3291840" y="2745549"/>
            <a:chExt cx="5852160" cy="646909"/>
          </a:xfrm>
        </p:grpSpPr>
        <p:sp>
          <p:nvSpPr>
            <p:cNvPr id="10" name="Arrondir un rectangle avec un coin du même côté 9"/>
            <p:cNvSpPr/>
            <p:nvPr/>
          </p:nvSpPr>
          <p:spPr>
            <a:xfrm rot="5400000">
              <a:off x="5894465" y="142924"/>
              <a:ext cx="646909" cy="585216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Arrondir un rectangle avec un coin du même côté 4"/>
            <p:cNvSpPr/>
            <p:nvPr/>
          </p:nvSpPr>
          <p:spPr>
            <a:xfrm>
              <a:off x="3291840" y="2777129"/>
              <a:ext cx="5820581" cy="5837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/>
                <a:t>Par échec, souvent la résultante d’une interaction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500" kern="1200" dirty="0"/>
                <a:t>Ex: inefficacité d’un contraceptif oral lors de la prise concomitante de millepertuis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838C57-6445-471F-82C4-B042E5302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46838C57-6445-471F-82C4-B042E5302A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545B78-2C6A-4BDB-AEA0-4CB3871E4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51545B78-2C6A-4BDB-AEA0-4CB3871E42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C368E2-EB7D-4632-B952-4D80DBD48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DBC368E2-EB7D-4632-B952-4D80DBD484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01E96B-0833-4A78-A609-1861191A57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3B01E96B-0833-4A78-A609-1861191A57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DA086F-2514-4C1F-99C8-5F4D159049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DDDA086F-2514-4C1F-99C8-5F4D159049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6A7640-4D1D-4DAE-BBF5-CBF19F6B4D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F96A7640-4D1D-4DAE-BBF5-CBF19F6B4D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28C25D-F7E8-4FB2-8502-B566ABE2DD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E728C25D-F7E8-4FB2-8502-B566ABE2DD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ECE1EE-2631-4370-96C3-C4987640AC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dgm id="{87ECE1EE-2631-4370-96C3-C4987640AC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6614E0-302C-4A68-ACB5-39E16A5D82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1C6614E0-302C-4A68-ACB5-39E16A5D82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7AB0C8-CC94-4561-867D-CBA161591A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D47AB0C8-CC94-4561-867D-CBA161591A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000628" y="2786058"/>
            <a:ext cx="3357554" cy="60590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200" b="1" spc="50" dirty="0">
                <a:ln w="11430"/>
                <a:solidFill>
                  <a:schemeClr val="bg2">
                    <a:lumMod val="10000"/>
                  </a:schemeClr>
                </a:solidFill>
                <a:cs typeface="Times New Roman" pitchFamily="18" charset="0"/>
              </a:rPr>
              <a:t>Physiologiques</a:t>
            </a:r>
            <a:endParaRPr lang="fr-FR" sz="22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143504" y="3606281"/>
            <a:ext cx="3214678" cy="60590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200" b="1" spc="50" dirty="0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Pathologiques</a:t>
            </a:r>
            <a:endParaRPr lang="fr-FR" sz="22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357818" y="4463537"/>
            <a:ext cx="2793534" cy="60590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200" b="1" spc="50" dirty="0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Génétiques</a:t>
            </a:r>
            <a:endParaRPr lang="fr-FR" sz="22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5421804" y="5214950"/>
            <a:ext cx="2793534" cy="60590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200" b="1" spc="50" dirty="0" err="1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Atopiques</a:t>
            </a:r>
            <a:endParaRPr lang="fr-FR" sz="22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4572000" y="1428736"/>
            <a:ext cx="4071966" cy="116853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Facteurs liés à l’individu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63" y="2813050"/>
            <a:ext cx="45005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rtl="0">
              <a:tabLst>
                <a:tab pos="228600" algn="l"/>
                <a:tab pos="800100" algn="l"/>
              </a:tabLst>
            </a:pPr>
            <a:r>
              <a:rPr lang="fr-FR" sz="2400" dirty="0">
                <a:ea typeface="Calibri" pitchFamily="34" charset="0"/>
                <a:cs typeface="Times New Roman" pitchFamily="18" charset="0"/>
              </a:rPr>
              <a:t>Grossesse, Allaitement, Age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85813" y="3681413"/>
            <a:ext cx="3919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Insuffisance hépatique/ rénale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357313" y="4500563"/>
            <a:ext cx="33764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Réactions idiosyncrasiques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214563" y="5286375"/>
            <a:ext cx="27671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/>
              <a:t>Réactions allergiques</a:t>
            </a:r>
          </a:p>
        </p:txBody>
      </p: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-36512" y="422176"/>
            <a:ext cx="9234608" cy="990600"/>
          </a:xfrm>
        </p:spPr>
        <p:txBody>
          <a:bodyPr>
            <a:noAutofit/>
          </a:bodyPr>
          <a:lstStyle/>
          <a:p>
            <a:pPr algn="ctr"/>
            <a:r>
              <a:rPr lang="fr-FR" sz="3800" b="1" dirty="0">
                <a:solidFill>
                  <a:srgbClr val="0070C0"/>
                </a:solidFill>
              </a:rPr>
              <a:t>Facteurs influençant la survenue des EI</a:t>
            </a:r>
            <a:br>
              <a:rPr lang="fr-FR" sz="3800" b="1" dirty="0">
                <a:solidFill>
                  <a:srgbClr val="0070C0"/>
                </a:solidFill>
              </a:rPr>
            </a:br>
            <a:endParaRPr lang="fr-FR" sz="3800" b="1" dirty="0">
              <a:solidFill>
                <a:srgbClr val="0070C0"/>
              </a:solidFill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421804" y="5929330"/>
            <a:ext cx="2793534" cy="60590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200" b="1" spc="50" dirty="0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Psychiques</a:t>
            </a:r>
            <a:endParaRPr lang="fr-FR" sz="22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026" grpId="0"/>
      <p:bldP spid="18" grpId="0"/>
      <p:bldP spid="19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95536" y="1412776"/>
            <a:ext cx="4071966" cy="116853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Facteurs liés aux médicaments </a:t>
            </a:r>
          </a:p>
        </p:txBody>
      </p:sp>
      <p:sp>
        <p:nvSpPr>
          <p:cNvPr id="6" name="Ellipse 5"/>
          <p:cNvSpPr/>
          <p:nvPr/>
        </p:nvSpPr>
        <p:spPr>
          <a:xfrm>
            <a:off x="500066" y="2689089"/>
            <a:ext cx="3143240" cy="1168539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2400" b="1" spc="50" dirty="0">
                <a:ln w="11430"/>
                <a:solidFill>
                  <a:schemeClr val="bg2">
                    <a:lumMod val="10000"/>
                  </a:schemeClr>
                </a:solidFill>
              </a:rPr>
              <a:t>Associations</a:t>
            </a:r>
          </a:p>
          <a:p>
            <a:pPr algn="ctr">
              <a:defRPr/>
            </a:pPr>
            <a:r>
              <a:rPr lang="fr-FR" sz="2400" b="1" spc="50" dirty="0">
                <a:ln w="11430"/>
                <a:solidFill>
                  <a:schemeClr val="bg2">
                    <a:lumMod val="10000"/>
                  </a:schemeClr>
                </a:solidFill>
              </a:rPr>
              <a:t>médicament.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4143380"/>
            <a:ext cx="2864940" cy="116853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>
              <a:tabLst>
                <a:tab pos="800100" algn="l"/>
              </a:tabLst>
              <a:defRPr/>
            </a:pPr>
            <a:r>
              <a:rPr lang="fr-FR" sz="2400" b="1" spc="50" dirty="0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Formulation galénique </a:t>
            </a:r>
            <a:endParaRPr lang="fr-FR" sz="24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861643" y="2996952"/>
            <a:ext cx="4022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dirty="0"/>
              <a:t>Risque de potentialisation…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928938" y="4398938"/>
            <a:ext cx="59102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buClr>
                <a:srgbClr val="99CC00"/>
              </a:buClr>
            </a:pPr>
            <a:r>
              <a:rPr lang="fr-FR" sz="2400" dirty="0">
                <a:latin typeface="+mj-lt"/>
              </a:rPr>
              <a:t>Excipients, Impuretés, Conservation, Contamination</a:t>
            </a:r>
            <a:endParaRPr lang="en-US" sz="2400" dirty="0">
              <a:latin typeface="+mj-lt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428596" y="5572829"/>
            <a:ext cx="3500462" cy="1168539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tabLst>
                <a:tab pos="800100" algn="l"/>
              </a:tabLst>
              <a:defRPr/>
            </a:pPr>
            <a:r>
              <a:rPr lang="fr-FR" sz="2400" b="1" spc="50" dirty="0">
                <a:ln w="11430"/>
                <a:solidFill>
                  <a:schemeClr val="bg2">
                    <a:lumMod val="10000"/>
                  </a:schemeClr>
                </a:solidFill>
              </a:rPr>
              <a:t> Modalités d’administration</a:t>
            </a:r>
            <a:r>
              <a:rPr lang="fr-FR" sz="2400" b="1" spc="50" dirty="0">
                <a:ln w="11430"/>
                <a:solidFill>
                  <a:schemeClr val="bg2">
                    <a:lumMod val="10000"/>
                  </a:schemeClr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fr-FR" sz="2400" b="1" spc="50" dirty="0">
              <a:ln w="11430"/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11960" y="5919365"/>
            <a:ext cx="3348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99CC00"/>
              </a:buClr>
            </a:pPr>
            <a:r>
              <a:rPr lang="en-US" sz="2400" dirty="0">
                <a:latin typeface="+mj-lt"/>
              </a:rPr>
              <a:t>Ex: </a:t>
            </a:r>
            <a:r>
              <a:rPr lang="en-US" sz="2400" dirty="0" err="1">
                <a:latin typeface="+mj-lt"/>
              </a:rPr>
              <a:t>Corticoïdes</a:t>
            </a:r>
            <a:r>
              <a:rPr lang="en-US" sz="2400" dirty="0">
                <a:latin typeface="+mj-lt"/>
              </a:rPr>
              <a:t> </a:t>
            </a:r>
          </a:p>
        </p:txBody>
      </p: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-36512" y="422176"/>
            <a:ext cx="9234608" cy="990600"/>
          </a:xfrm>
        </p:spPr>
        <p:txBody>
          <a:bodyPr>
            <a:noAutofit/>
          </a:bodyPr>
          <a:lstStyle/>
          <a:p>
            <a:pPr algn="ctr"/>
            <a:r>
              <a:rPr lang="fr-FR" sz="3800" b="1" dirty="0">
                <a:solidFill>
                  <a:srgbClr val="0070C0"/>
                </a:solidFill>
              </a:rPr>
              <a:t>Facteurs influençant la survenue des EI</a:t>
            </a:r>
            <a:br>
              <a:rPr lang="fr-FR" sz="3800" b="1" dirty="0">
                <a:solidFill>
                  <a:srgbClr val="0070C0"/>
                </a:solidFill>
              </a:rPr>
            </a:br>
            <a:endParaRPr lang="fr-FR" sz="3800" b="1" dirty="0">
              <a:solidFill>
                <a:srgbClr val="0070C0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572000" y="1428736"/>
            <a:ext cx="4071966" cy="116853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ln w="1905"/>
                <a:solidFill>
                  <a:schemeClr val="bg2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Facteurs liés à l’environnement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25" grpId="0" animBg="1"/>
      <p:bldP spid="14" grpId="0"/>
      <p:bldP spid="14" grpId="1"/>
      <p:bldP spid="15" grpId="0"/>
      <p:bldP spid="15" grpId="1"/>
      <p:bldP spid="23" grpId="0" animBg="1"/>
      <p:bldP spid="22" grpId="0"/>
      <p:bldP spid="22" grpId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Cas clinique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dirty="0"/>
              <a:t>Fillette de 5ans présente démangeaisons (piqûre d’insecte)			</a:t>
            </a:r>
            <a:r>
              <a:rPr lang="fr-FR" dirty="0">
                <a:solidFill>
                  <a:srgbClr val="008000"/>
                </a:solidFill>
              </a:rPr>
              <a:t>Réaction Allergique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  <a:p>
            <a:pPr lvl="1">
              <a:buBlip>
                <a:blip r:embed="rId2"/>
              </a:buBlip>
            </a:pPr>
            <a:r>
              <a:rPr lang="fr-FR" b="1" dirty="0" err="1"/>
              <a:t>Polaramine</a:t>
            </a:r>
            <a:r>
              <a:rPr lang="fr-FR" dirty="0"/>
              <a:t> (antihistaminique)		 1h après éruption cutanée.</a:t>
            </a:r>
          </a:p>
          <a:p>
            <a:pPr lvl="1">
              <a:buNone/>
            </a:pPr>
            <a:endParaRPr lang="fr-FR" dirty="0"/>
          </a:p>
          <a:p>
            <a:pPr lvl="1">
              <a:buBlip>
                <a:blip r:embed="rId2"/>
              </a:buBlip>
            </a:pPr>
            <a:r>
              <a:rPr lang="fr-FR" b="1" dirty="0" err="1"/>
              <a:t>Dexaméthasone</a:t>
            </a:r>
            <a:r>
              <a:rPr lang="fr-FR" dirty="0"/>
              <a:t> ( corticoïde)			aggravation des poussées éruptives.</a:t>
            </a:r>
          </a:p>
          <a:p>
            <a:pPr lvl="1">
              <a:buBlip>
                <a:blip r:embed="rId2"/>
              </a:buBlip>
            </a:pPr>
            <a:endParaRPr lang="fr-FR" dirty="0"/>
          </a:p>
          <a:p>
            <a:pPr lvl="1">
              <a:buBlip>
                <a:blip r:embed="rId2"/>
              </a:buBlip>
            </a:pPr>
            <a:r>
              <a:rPr lang="fr-FR" b="1" dirty="0"/>
              <a:t>Hydrocortisone	</a:t>
            </a:r>
            <a:r>
              <a:rPr lang="fr-FR" dirty="0"/>
              <a:t>		atténuation de l’éruption.  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2771800" y="2348880"/>
            <a:ext cx="1224136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5364088" y="321297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364088" y="4437112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3923928" y="558924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2915816" y="3645024"/>
            <a:ext cx="0" cy="495672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2915816" y="5013176"/>
            <a:ext cx="0" cy="423664"/>
          </a:xfrm>
          <a:prstGeom prst="straightConnector1">
            <a:avLst/>
          </a:prstGeom>
          <a:ln w="38100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3235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997152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/>
              <a:t>Réadministration</a:t>
            </a:r>
            <a:r>
              <a:rPr lang="fr-FR" dirty="0"/>
              <a:t> de </a:t>
            </a:r>
            <a:r>
              <a:rPr lang="fr-FR" dirty="0" err="1"/>
              <a:t>polaramine</a:t>
            </a:r>
            <a:r>
              <a:rPr lang="fr-FR" dirty="0"/>
              <a:t>		   nouvelle</a:t>
            </a:r>
          </a:p>
          <a:p>
            <a:pPr>
              <a:buNone/>
            </a:pPr>
            <a:r>
              <a:rPr lang="fr-FR" dirty="0"/>
              <a:t>Poussée de l’éruption qui serra corrigée par l’hydrocortisone.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 err="1"/>
              <a:t>Polaramine</a:t>
            </a:r>
            <a:endParaRPr lang="fr-FR" b="1" dirty="0"/>
          </a:p>
          <a:p>
            <a:pPr>
              <a:buNone/>
            </a:pPr>
            <a:r>
              <a:rPr lang="fr-FR" b="1" dirty="0" err="1"/>
              <a:t>Dexaméthasone</a:t>
            </a:r>
            <a:endParaRPr lang="fr-FR" b="1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/>
              <a:t>Hydrocortisone</a:t>
            </a:r>
            <a:r>
              <a:rPr lang="fr-FR" dirty="0"/>
              <a:t> ne contient pas cet excipient.  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3131840" y="2924944"/>
            <a:ext cx="288032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635896" y="299695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Même excipient: </a:t>
            </a:r>
            <a:r>
              <a:rPr lang="fr-FR" sz="2400" b="1" dirty="0" err="1">
                <a:solidFill>
                  <a:srgbClr val="0070C0"/>
                </a:solidFill>
              </a:rPr>
              <a:t>parahydroxy</a:t>
            </a:r>
            <a:r>
              <a:rPr lang="fr-FR" sz="2400" b="1" dirty="0">
                <a:solidFill>
                  <a:srgbClr val="0070C0"/>
                </a:solidFill>
              </a:rPr>
              <a:t> benzoate de méthyle </a:t>
            </a:r>
            <a:r>
              <a:rPr lang="fr-FR" sz="2400" dirty="0"/>
              <a:t>(agent conservateur)</a:t>
            </a:r>
          </a:p>
        </p:txBody>
      </p:sp>
      <p:cxnSp>
        <p:nvCxnSpPr>
          <p:cNvPr id="8" name="Connecteur droit avec flèche 7"/>
          <p:cNvCxnSpPr/>
          <p:nvPr/>
        </p:nvCxnSpPr>
        <p:spPr>
          <a:xfrm>
            <a:off x="6012160" y="3933056"/>
            <a:ext cx="0" cy="1008112"/>
          </a:xfrm>
          <a:prstGeom prst="straightConnector1">
            <a:avLst/>
          </a:prstGeom>
          <a:ln w="28575"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851920" y="5013176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FF0000"/>
                </a:solidFill>
              </a:rPr>
              <a:t>À l’origine de l’éruption 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5940152" y="1916832"/>
            <a:ext cx="1224136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612648" y="206152"/>
            <a:ext cx="8153400" cy="9906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Cas clinique</a:t>
            </a:r>
          </a:p>
        </p:txBody>
      </p:sp>
    </p:spTree>
    <p:extLst>
      <p:ext uri="{BB962C8B-B14F-4D97-AF65-F5344CB8AC3E}">
        <p14:creationId xmlns:p14="http://schemas.microsoft.com/office/powerpoint/2010/main" val="3789660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CONCLUSION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42812" y="2204864"/>
            <a:ext cx="86776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3B4D">
                  <a:lumMod val="60000"/>
                  <a:lumOff val="40000"/>
                </a:srgbClr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Times New Roman" pitchFamily="18" charset="0"/>
                <a:cs typeface="Arial" pitchFamily="34" charset="0"/>
              </a:rPr>
              <a:t>Tout médicament présente des qualités d'efficacité  et de sécurité.</a:t>
            </a: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3717032"/>
            <a:ext cx="86776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3B4D">
                  <a:lumMod val="60000"/>
                  <a:lumOff val="40000"/>
                </a:srgbClr>
              </a:buClr>
              <a:buSzTx/>
              <a:buFont typeface="Wingdings" pitchFamily="2" charset="2"/>
              <a:buChar char="ü"/>
              <a:tabLst/>
              <a:defRPr/>
            </a:pP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Times New Roman" pitchFamily="18" charset="0"/>
                <a:cs typeface="Arial" pitchFamily="34" charset="0"/>
              </a:rPr>
              <a:t>Il n'y a pas de médicament actif  qui soit toujours totalement inoffensif.</a:t>
            </a: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Définition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>
          <a:xfrm>
            <a:off x="495300" y="3193519"/>
            <a:ext cx="8153400" cy="2323713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600" i="1" dirty="0">
                <a:solidFill>
                  <a:srgbClr val="000000"/>
                </a:solidFill>
              </a:rPr>
              <a:t>« </a:t>
            </a:r>
            <a:r>
              <a:rPr lang="fr-FR" sz="2800" b="1" dirty="0"/>
              <a:t>Une réaction nocive </a:t>
            </a:r>
            <a:r>
              <a:rPr lang="fr-FR" sz="2800" dirty="0"/>
              <a:t>et</a:t>
            </a:r>
            <a:r>
              <a:rPr lang="fr-FR" sz="2800" b="1" dirty="0"/>
              <a:t> non voulue</a:t>
            </a:r>
            <a:r>
              <a:rPr lang="fr-FR" sz="2800" dirty="0"/>
              <a:t>, se produisant </a:t>
            </a:r>
            <a:r>
              <a:rPr lang="fr-FR" sz="2800" u="sng" dirty="0"/>
              <a:t>aux posologies normalement utilisées</a:t>
            </a:r>
            <a:r>
              <a:rPr lang="fr-FR" sz="2800" dirty="0"/>
              <a:t> chez l’homme pour la prophylaxie , le diagnostic ou le traitement d’une maladie ou la modification d’une fonction physiologique</a:t>
            </a:r>
            <a:r>
              <a:rPr lang="fr-FR" sz="2600" i="1" dirty="0">
                <a:solidFill>
                  <a:srgbClr val="000000"/>
                </a:solidFill>
              </a:rPr>
              <a:t> ».</a:t>
            </a:r>
            <a:endParaRPr lang="fr-FR" sz="2600" dirty="0">
              <a:solidFill>
                <a:srgbClr val="000000"/>
              </a:solidFill>
              <a:effectLst/>
            </a:endParaRPr>
          </a:p>
        </p:txBody>
      </p:sp>
      <p:pic>
        <p:nvPicPr>
          <p:cNvPr id="5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7472" y="1628800"/>
            <a:ext cx="2009056" cy="122413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7236296" y="6021288"/>
            <a:ext cx="14026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i="1" dirty="0">
                <a:cs typeface="Arial" pitchFamily="34" charset="0"/>
              </a:rPr>
              <a:t> OMS, 1972</a:t>
            </a:r>
            <a:endParaRPr lang="fr-F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Définition</a:t>
            </a:r>
          </a:p>
        </p:txBody>
      </p:sp>
      <p:pic>
        <p:nvPicPr>
          <p:cNvPr id="5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1412776"/>
            <a:ext cx="2009056" cy="1224136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7489852" y="6413266"/>
            <a:ext cx="14026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i="1" dirty="0">
                <a:cs typeface="Arial" pitchFamily="34" charset="0"/>
              </a:rPr>
              <a:t> OMS, 2000</a:t>
            </a:r>
            <a:endParaRPr lang="fr-FR" sz="2000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95300" y="2605608"/>
            <a:ext cx="7245052" cy="4423792"/>
          </a:xfrm>
        </p:spPr>
        <p:txBody>
          <a:bodyPr>
            <a:normAutofit/>
          </a:bodyPr>
          <a:lstStyle/>
          <a:p>
            <a:r>
              <a:rPr lang="fr-FR" dirty="0"/>
              <a:t>C’est également toute réaction résultant d’un: </a:t>
            </a:r>
          </a:p>
          <a:p>
            <a:pPr lvl="1"/>
            <a:r>
              <a:rPr lang="fr-FR" dirty="0"/>
              <a:t>Surdosage; </a:t>
            </a:r>
          </a:p>
          <a:p>
            <a:pPr lvl="1"/>
            <a:r>
              <a:rPr lang="fr-FR" dirty="0"/>
              <a:t>Mésusage ;</a:t>
            </a:r>
          </a:p>
          <a:p>
            <a:pPr lvl="1"/>
            <a:r>
              <a:rPr lang="fr-FR" dirty="0"/>
              <a:t>Erreur médicamenteuse;</a:t>
            </a:r>
          </a:p>
          <a:p>
            <a:pPr lvl="1"/>
            <a:r>
              <a:rPr lang="fr-FR" dirty="0"/>
              <a:t>Usage abusif ;</a:t>
            </a:r>
          </a:p>
          <a:p>
            <a:pPr lvl="1"/>
            <a:r>
              <a:rPr lang="fr-FR" dirty="0"/>
              <a:t>Syndrome de sevrage ;</a:t>
            </a:r>
          </a:p>
          <a:p>
            <a:pPr lvl="1"/>
            <a:r>
              <a:rPr lang="fr-FR" dirty="0"/>
              <a:t>Pharmaco dépendance ;</a:t>
            </a:r>
          </a:p>
          <a:p>
            <a:pPr lvl="1"/>
            <a:r>
              <a:rPr lang="fr-FR" dirty="0"/>
              <a:t>Inefficacité thérapeutique ;</a:t>
            </a:r>
          </a:p>
          <a:p>
            <a:pPr lvl="1"/>
            <a:r>
              <a:rPr lang="fr-FR" dirty="0"/>
              <a:t>Produit défectueux ou de mauvaise qualité.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Quand évaluer  les EI ?</a:t>
            </a:r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785272965"/>
              </p:ext>
            </p:extLst>
          </p:nvPr>
        </p:nvGraphicFramePr>
        <p:xfrm>
          <a:off x="395536" y="1700808"/>
          <a:ext cx="8496944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72C8CF-BCDE-456F-8AA9-D2E60BC515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EF72C8CF-BCDE-456F-8AA9-D2E60BC515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EF72C8CF-BCDE-456F-8AA9-D2E60BC515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B59670-0DB3-495C-9973-E1E323A66F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10B59670-0DB3-495C-9973-E1E323A66F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10B59670-0DB3-495C-9973-E1E323A66F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A802D81-25B0-496B-9869-E6FCC0483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9A802D81-25B0-496B-9869-E6FCC0483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9A802D81-25B0-496B-9869-E6FCC0483C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Classification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Les EI sont classés selon: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nature;</a:t>
            </a:r>
            <a:r>
              <a:rPr lang="fr-FR" sz="3200" b="1" dirty="0"/>
              <a:t> 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fréquence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gravité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prévisibilité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Le mécanisme de survenue.</a:t>
            </a:r>
          </a:p>
          <a:p>
            <a:pPr marL="1143000" lvl="3" indent="0" algn="just">
              <a:lnSpc>
                <a:spcPct val="150000"/>
              </a:lnSpc>
              <a:buNone/>
            </a:pPr>
            <a:endParaRPr lang="fr-FR" sz="3200" dirty="0"/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B050"/>
                </a:solidFill>
              </a:rPr>
              <a:t>Classification selon la nature</a:t>
            </a:r>
          </a:p>
        </p:txBody>
      </p:sp>
      <p:sp>
        <p:nvSpPr>
          <p:cNvPr id="6" name="Rectangle 3"/>
          <p:cNvSpPr txBox="1">
            <a:spLocks noRot="1" noChangeArrowheads="1"/>
          </p:cNvSpPr>
          <p:nvPr/>
        </p:nvSpPr>
        <p:spPr>
          <a:xfrm>
            <a:off x="612648" y="1600200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o"/>
              <a:defRPr/>
            </a:pPr>
            <a:endParaRPr lang="fr-FR" sz="2800" b="1" dirty="0"/>
          </a:p>
          <a:p>
            <a:pPr>
              <a:buFontTx/>
              <a:buChar char="o"/>
              <a:defRPr/>
            </a:pPr>
            <a:endParaRPr lang="fr-FR" sz="2800" b="1" dirty="0"/>
          </a:p>
          <a:p>
            <a:pPr>
              <a:buFontTx/>
              <a:buChar char="o"/>
              <a:defRPr/>
            </a:pPr>
            <a:r>
              <a:rPr lang="fr-FR" sz="2800" b="1" dirty="0"/>
              <a:t>Aigu ou chronique</a:t>
            </a:r>
            <a:endParaRPr lang="fr-FR" sz="2400" dirty="0"/>
          </a:p>
          <a:p>
            <a:pPr>
              <a:buFont typeface="Courier New" pitchFamily="49" charset="0"/>
              <a:buChar char="o"/>
              <a:defRPr/>
            </a:pPr>
            <a:endParaRPr lang="fr-FR" sz="2400" b="1" dirty="0"/>
          </a:p>
          <a:p>
            <a:pPr>
              <a:buFont typeface="Courier New" pitchFamily="49" charset="0"/>
              <a:buChar char="o"/>
              <a:defRPr/>
            </a:pPr>
            <a:r>
              <a:rPr lang="fr-FR" sz="2800" b="1" dirty="0"/>
              <a:t>Organe(s) touché(s)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00901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Classification</a:t>
            </a:r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81352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fr-FR" sz="3200" dirty="0"/>
              <a:t>Les EI sont classés selon: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La nature;</a:t>
            </a:r>
            <a:r>
              <a:rPr lang="fr-FR" sz="3200" b="1" dirty="0"/>
              <a:t> </a:t>
            </a:r>
          </a:p>
          <a:p>
            <a:pPr lvl="3" algn="just">
              <a:lnSpc>
                <a:spcPct val="160000"/>
              </a:lnSpc>
              <a:buFont typeface="Wingdings" pitchFamily="2" charset="2"/>
              <a:buChar char="Ø"/>
            </a:pPr>
            <a:r>
              <a:rPr lang="fr-FR" sz="3200" b="1" dirty="0"/>
              <a:t>La fréquence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gravité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 La prévisibilité 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3200" dirty="0"/>
              <a:t>Le mécanisme de survenue.</a:t>
            </a:r>
          </a:p>
          <a:p>
            <a:pPr marL="1143000" lvl="3" indent="0" algn="just">
              <a:lnSpc>
                <a:spcPct val="150000"/>
              </a:lnSpc>
              <a:buNone/>
            </a:pPr>
            <a:endParaRPr lang="fr-FR" sz="3200" dirty="0"/>
          </a:p>
          <a:p>
            <a:pPr lvl="3" algn="just">
              <a:lnSpc>
                <a:spcPct val="150000"/>
              </a:lnSpc>
              <a:buFont typeface="Wingdings" pitchFamily="2" charset="2"/>
              <a:buChar char="Ø"/>
            </a:pPr>
            <a:endParaRPr lang="fr-FR" sz="3200" b="1" dirty="0"/>
          </a:p>
        </p:txBody>
      </p:sp>
    </p:spTree>
    <p:extLst>
      <p:ext uri="{BB962C8B-B14F-4D97-AF65-F5344CB8AC3E}">
        <p14:creationId xmlns:p14="http://schemas.microsoft.com/office/powerpoint/2010/main" val="2854423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Personnalisé 1">
      <a:dk1>
        <a:sysClr val="windowText" lastClr="000000"/>
      </a:dk1>
      <a:lt1>
        <a:sysClr val="window" lastClr="FFFFFF"/>
      </a:lt1>
      <a:dk2>
        <a:srgbClr val="FFFFFF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2560</TotalTime>
  <Words>1492</Words>
  <Application>Microsoft Office PowerPoint</Application>
  <PresentationFormat>Affichage à l'écran (4:3)</PresentationFormat>
  <Paragraphs>404</Paragraphs>
  <Slides>36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7" baseType="lpstr">
      <vt:lpstr>Arial</vt:lpstr>
      <vt:lpstr>Calibri</vt:lpstr>
      <vt:lpstr>Century Gothic</vt:lpstr>
      <vt:lpstr>Constantia</vt:lpstr>
      <vt:lpstr>Courier New</vt:lpstr>
      <vt:lpstr>Gill Sans MT</vt:lpstr>
      <vt:lpstr>Times New Roman</vt:lpstr>
      <vt:lpstr>Tw Cen MT</vt:lpstr>
      <vt:lpstr>Wingdings</vt:lpstr>
      <vt:lpstr>Wingdings 2</vt:lpstr>
      <vt:lpstr>Médian</vt:lpstr>
      <vt:lpstr>Présentation PowerPoint</vt:lpstr>
      <vt:lpstr>INTRODUCTION</vt:lpstr>
      <vt:lpstr>Terminologie</vt:lpstr>
      <vt:lpstr>Définition</vt:lpstr>
      <vt:lpstr>Définition</vt:lpstr>
      <vt:lpstr>Quand évaluer  les EI ?</vt:lpstr>
      <vt:lpstr>Classification</vt:lpstr>
      <vt:lpstr>Classification selon la nature</vt:lpstr>
      <vt:lpstr>Classification</vt:lpstr>
      <vt:lpstr>Classification selon la fréquence</vt:lpstr>
      <vt:lpstr>Classification selon la fréquence</vt:lpstr>
      <vt:lpstr>Classification</vt:lpstr>
      <vt:lpstr>Classification selon la gravité</vt:lpstr>
      <vt:lpstr>Classification</vt:lpstr>
      <vt:lpstr>Classification selon la prévisibilité</vt:lpstr>
      <vt:lpstr>Présentation PowerPoint</vt:lpstr>
      <vt:lpstr>Présentation PowerPoint</vt:lpstr>
      <vt:lpstr>Présentation PowerPoint</vt:lpstr>
      <vt:lpstr>PHARMACOCINETIQUES</vt:lpstr>
      <vt:lpstr>PHARMACODYNAMIQUES</vt:lpstr>
      <vt:lpstr>PHARMACEUTIQUES</vt:lpstr>
      <vt:lpstr>CAT</vt:lpstr>
      <vt:lpstr>Classification selon la prévisibilité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Classification</vt:lpstr>
      <vt:lpstr>Classification selon le mécanisme</vt:lpstr>
      <vt:lpstr>Facteurs influençant la survenue des EI </vt:lpstr>
      <vt:lpstr>Facteurs influençant la survenue des EI </vt:lpstr>
      <vt:lpstr>Cas clinique</vt:lpstr>
      <vt:lpstr>Cas clinique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jn</cp:lastModifiedBy>
  <cp:revision>312</cp:revision>
  <dcterms:created xsi:type="dcterms:W3CDTF">2015-10-22T19:08:48Z</dcterms:created>
  <dcterms:modified xsi:type="dcterms:W3CDTF">2026-03-08T11:29:01Z</dcterms:modified>
</cp:coreProperties>
</file>